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handoutMasterIdLst>
    <p:handoutMasterId r:id="rId23"/>
  </p:handoutMasterIdLst>
  <p:sldIdLst>
    <p:sldId id="301" r:id="rId5"/>
    <p:sldId id="324" r:id="rId6"/>
    <p:sldId id="325" r:id="rId7"/>
    <p:sldId id="319" r:id="rId8"/>
    <p:sldId id="316" r:id="rId9"/>
    <p:sldId id="318" r:id="rId10"/>
    <p:sldId id="329" r:id="rId11"/>
    <p:sldId id="320" r:id="rId12"/>
    <p:sldId id="326" r:id="rId13"/>
    <p:sldId id="327" r:id="rId14"/>
    <p:sldId id="328" r:id="rId15"/>
    <p:sldId id="330" r:id="rId16"/>
    <p:sldId id="331" r:id="rId17"/>
    <p:sldId id="332" r:id="rId18"/>
    <p:sldId id="333" r:id="rId19"/>
    <p:sldId id="334"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0"/>
    <a:srgbClr val="6DCDB8"/>
    <a:srgbClr val="C00000"/>
    <a:srgbClr val="9A3A3A"/>
    <a:srgbClr val="EDFFFB"/>
    <a:srgbClr val="404040"/>
    <a:srgbClr val="262626"/>
    <a:srgbClr val="0D0D0D"/>
    <a:srgbClr val="FFD5C2"/>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DB5366-3BE1-86A5-6FDD-571B4A8849A4}" v="2" dt="2025-09-22T04:44:20.549"/>
    <p1510:client id="{134310F2-4F54-35F3-CD16-91FB9744BDA0}" v="4" dt="2025-09-21T15:31:38.110"/>
    <p1510:client id="{68F2699D-019F-4D45-B63C-61FF7CE9D59D}" v="59" dt="2025-09-22T05:21:08.157"/>
    <p1510:client id="{6F84A3C4-790D-506A-81F2-31BB1397087B}" v="241" dt="2025-09-22T05:06:22.871"/>
    <p1510:client id="{8AD0B01D-BDAB-DB89-47B7-920ED92CD12E}" v="202" dt="2025-09-22T04:50:33.646"/>
    <p1510:client id="{CE946B42-1190-F279-4065-1AFB8A5D7EC8}" v="38" dt="2025-09-22T05:21:40.4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512" y="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shav Ram" userId="S::keshav.ram@tredence.com::e35a00a6-c37b-4f69-b583-4b648548317b" providerId="AD" clId="Web-{CE946B42-1190-F279-4065-1AFB8A5D7EC8}"/>
    <pc:docChg chg="modSld">
      <pc:chgData name="Keshav Ram" userId="S::keshav.ram@tredence.com::e35a00a6-c37b-4f69-b583-4b648548317b" providerId="AD" clId="Web-{CE946B42-1190-F279-4065-1AFB8A5D7EC8}" dt="2025-09-22T05:21:40.418" v="20" actId="20577"/>
      <pc:docMkLst>
        <pc:docMk/>
      </pc:docMkLst>
      <pc:sldChg chg="modSp">
        <pc:chgData name="Keshav Ram" userId="S::keshav.ram@tredence.com::e35a00a6-c37b-4f69-b583-4b648548317b" providerId="AD" clId="Web-{CE946B42-1190-F279-4065-1AFB8A5D7EC8}" dt="2025-09-22T05:21:40.418" v="20" actId="20577"/>
        <pc:sldMkLst>
          <pc:docMk/>
          <pc:sldMk cId="3802792078" sldId="332"/>
        </pc:sldMkLst>
        <pc:spChg chg="mod">
          <ac:chgData name="Keshav Ram" userId="S::keshav.ram@tredence.com::e35a00a6-c37b-4f69-b583-4b648548317b" providerId="AD" clId="Web-{CE946B42-1190-F279-4065-1AFB8A5D7EC8}" dt="2025-09-22T05:21:40.418" v="20" actId="20577"/>
          <ac:spMkLst>
            <pc:docMk/>
            <pc:sldMk cId="3802792078" sldId="332"/>
            <ac:spMk id="5" creationId="{69B6D5AE-4D14-76C4-A3EC-0EE03D998545}"/>
          </ac:spMkLst>
        </pc:spChg>
      </pc:sldChg>
    </pc:docChg>
  </pc:docChgLst>
  <pc:docChgLst>
    <pc:chgData name="Lakshmi Praba S" userId="S::lakshmi.praba@tredence.com::c5ffc7c6-d686-4b06-9ac5-0e6916d665cc" providerId="AD" clId="Web-{6F84A3C4-790D-506A-81F2-31BB1397087B}"/>
    <pc:docChg chg="modSld">
      <pc:chgData name="Lakshmi Praba S" userId="S::lakshmi.praba@tredence.com::c5ffc7c6-d686-4b06-9ac5-0e6916d665cc" providerId="AD" clId="Web-{6F84A3C4-790D-506A-81F2-31BB1397087B}" dt="2025-09-22T05:06:22.871" v="155" actId="20577"/>
      <pc:docMkLst>
        <pc:docMk/>
      </pc:docMkLst>
      <pc:sldChg chg="modSp">
        <pc:chgData name="Lakshmi Praba S" userId="S::lakshmi.praba@tredence.com::c5ffc7c6-d686-4b06-9ac5-0e6916d665cc" providerId="AD" clId="Web-{6F84A3C4-790D-506A-81F2-31BB1397087B}" dt="2025-09-22T04:33:45.101" v="0" actId="20577"/>
        <pc:sldMkLst>
          <pc:docMk/>
          <pc:sldMk cId="3543369135" sldId="320"/>
        </pc:sldMkLst>
        <pc:spChg chg="mod">
          <ac:chgData name="Lakshmi Praba S" userId="S::lakshmi.praba@tredence.com::c5ffc7c6-d686-4b06-9ac5-0e6916d665cc" providerId="AD" clId="Web-{6F84A3C4-790D-506A-81F2-31BB1397087B}" dt="2025-09-22T04:33:45.101" v="0" actId="20577"/>
          <ac:spMkLst>
            <pc:docMk/>
            <pc:sldMk cId="3543369135" sldId="320"/>
            <ac:spMk id="5" creationId="{F9301CC4-3799-B039-456D-EFECDABB999A}"/>
          </ac:spMkLst>
        </pc:spChg>
      </pc:sldChg>
      <pc:sldChg chg="modSp">
        <pc:chgData name="Lakshmi Praba S" userId="S::lakshmi.praba@tredence.com::c5ffc7c6-d686-4b06-9ac5-0e6916d665cc" providerId="AD" clId="Web-{6F84A3C4-790D-506A-81F2-31BB1397087B}" dt="2025-09-22T04:45:35.952" v="41" actId="20577"/>
        <pc:sldMkLst>
          <pc:docMk/>
          <pc:sldMk cId="1669967914" sldId="326"/>
        </pc:sldMkLst>
        <pc:spChg chg="mod">
          <ac:chgData name="Lakshmi Praba S" userId="S::lakshmi.praba@tredence.com::c5ffc7c6-d686-4b06-9ac5-0e6916d665cc" providerId="AD" clId="Web-{6F84A3C4-790D-506A-81F2-31BB1397087B}" dt="2025-09-22T04:45:35.952" v="41" actId="20577"/>
          <ac:spMkLst>
            <pc:docMk/>
            <pc:sldMk cId="1669967914" sldId="326"/>
            <ac:spMk id="8" creationId="{52790DD7-2B5F-9731-1E78-8AD4BF77BA8B}"/>
          </ac:spMkLst>
        </pc:spChg>
      </pc:sldChg>
      <pc:sldChg chg="modSp">
        <pc:chgData name="Lakshmi Praba S" userId="S::lakshmi.praba@tredence.com::c5ffc7c6-d686-4b06-9ac5-0e6916d665cc" providerId="AD" clId="Web-{6F84A3C4-790D-506A-81F2-31BB1397087B}" dt="2025-09-22T04:56:24.211" v="143" actId="20577"/>
        <pc:sldMkLst>
          <pc:docMk/>
          <pc:sldMk cId="3713984079" sldId="327"/>
        </pc:sldMkLst>
        <pc:spChg chg="mod">
          <ac:chgData name="Lakshmi Praba S" userId="S::lakshmi.praba@tredence.com::c5ffc7c6-d686-4b06-9ac5-0e6916d665cc" providerId="AD" clId="Web-{6F84A3C4-790D-506A-81F2-31BB1397087B}" dt="2025-09-22T04:56:24.211" v="143" actId="20577"/>
          <ac:spMkLst>
            <pc:docMk/>
            <pc:sldMk cId="3713984079" sldId="327"/>
            <ac:spMk id="5" creationId="{8201AC1F-6836-B44E-2DB4-DBB1B5EEB43B}"/>
          </ac:spMkLst>
        </pc:spChg>
      </pc:sldChg>
      <pc:sldChg chg="modSp">
        <pc:chgData name="Lakshmi Praba S" userId="S::lakshmi.praba@tredence.com::c5ffc7c6-d686-4b06-9ac5-0e6916d665cc" providerId="AD" clId="Web-{6F84A3C4-790D-506A-81F2-31BB1397087B}" dt="2025-09-22T05:06:22.871" v="155" actId="20577"/>
        <pc:sldMkLst>
          <pc:docMk/>
          <pc:sldMk cId="251026719" sldId="328"/>
        </pc:sldMkLst>
        <pc:spChg chg="mod">
          <ac:chgData name="Lakshmi Praba S" userId="S::lakshmi.praba@tredence.com::c5ffc7c6-d686-4b06-9ac5-0e6916d665cc" providerId="AD" clId="Web-{6F84A3C4-790D-506A-81F2-31BB1397087B}" dt="2025-09-22T05:06:22.871" v="155" actId="20577"/>
          <ac:spMkLst>
            <pc:docMk/>
            <pc:sldMk cId="251026719" sldId="328"/>
            <ac:spMk id="5" creationId="{62862FBB-6579-DFD0-2817-527386F3C017}"/>
          </ac:spMkLst>
        </pc:spChg>
      </pc:sldChg>
    </pc:docChg>
  </pc:docChgLst>
  <pc:docChgLst>
    <pc:chgData name="Lakshmi Praba S" userId="S::lakshmi.praba@tredence.com::c5ffc7c6-d686-4b06-9ac5-0e6916d665cc" providerId="AD" clId="Web-{134310F2-4F54-35F3-CD16-91FB9744BDA0}"/>
    <pc:docChg chg="modSld">
      <pc:chgData name="Lakshmi Praba S" userId="S::lakshmi.praba@tredence.com::c5ffc7c6-d686-4b06-9ac5-0e6916d665cc" providerId="AD" clId="Web-{134310F2-4F54-35F3-CD16-91FB9744BDA0}" dt="2025-09-21T15:31:38.110" v="1" actId="20577"/>
      <pc:docMkLst>
        <pc:docMk/>
      </pc:docMkLst>
      <pc:sldChg chg="modSp">
        <pc:chgData name="Lakshmi Praba S" userId="S::lakshmi.praba@tredence.com::c5ffc7c6-d686-4b06-9ac5-0e6916d665cc" providerId="AD" clId="Web-{134310F2-4F54-35F3-CD16-91FB9744BDA0}" dt="2025-09-21T15:31:38.110" v="1" actId="20577"/>
        <pc:sldMkLst>
          <pc:docMk/>
          <pc:sldMk cId="440076015" sldId="319"/>
        </pc:sldMkLst>
        <pc:spChg chg="mod">
          <ac:chgData name="Lakshmi Praba S" userId="S::lakshmi.praba@tredence.com::c5ffc7c6-d686-4b06-9ac5-0e6916d665cc" providerId="AD" clId="Web-{134310F2-4F54-35F3-CD16-91FB9744BDA0}" dt="2025-09-21T15:31:38.110" v="1" actId="20577"/>
          <ac:spMkLst>
            <pc:docMk/>
            <pc:sldMk cId="440076015" sldId="319"/>
            <ac:spMk id="7" creationId="{580BC1EF-D4FA-725A-1F62-66B94E5202DC}"/>
          </ac:spMkLst>
        </pc:spChg>
      </pc:sldChg>
    </pc:docChg>
  </pc:docChgLst>
  <pc:docChgLst>
    <pc:chgData name="Lakshya R" userId="S::lakshya.r@tredence.com::f2867497-b2f9-4498-869e-2e0ad04824cf" providerId="AD" clId="Web-{8AD0B01D-BDAB-DB89-47B7-920ED92CD12E}"/>
    <pc:docChg chg="modSld">
      <pc:chgData name="Lakshya R" userId="S::lakshya.r@tredence.com::f2867497-b2f9-4498-869e-2e0ad04824cf" providerId="AD" clId="Web-{8AD0B01D-BDAB-DB89-47B7-920ED92CD12E}" dt="2025-09-22T04:50:33.646" v="119" actId="20577"/>
      <pc:docMkLst>
        <pc:docMk/>
      </pc:docMkLst>
      <pc:sldChg chg="addSp modSp">
        <pc:chgData name="Lakshya R" userId="S::lakshya.r@tredence.com::f2867497-b2f9-4498-869e-2e0ad04824cf" providerId="AD" clId="Web-{8AD0B01D-BDAB-DB89-47B7-920ED92CD12E}" dt="2025-09-22T04:50:33.646" v="119" actId="20577"/>
        <pc:sldMkLst>
          <pc:docMk/>
          <pc:sldMk cId="3543369135" sldId="320"/>
        </pc:sldMkLst>
        <pc:spChg chg="add mod">
          <ac:chgData name="Lakshya R" userId="S::lakshya.r@tredence.com::f2867497-b2f9-4498-869e-2e0ad04824cf" providerId="AD" clId="Web-{8AD0B01D-BDAB-DB89-47B7-920ED92CD12E}" dt="2025-09-22T04:50:33.646" v="119" actId="20577"/>
          <ac:spMkLst>
            <pc:docMk/>
            <pc:sldMk cId="3543369135" sldId="320"/>
            <ac:spMk id="6" creationId="{2A5A6FE2-D624-0E8B-C7EA-402F51B4A0DD}"/>
          </ac:spMkLst>
        </pc:spChg>
      </pc:sldChg>
    </pc:docChg>
  </pc:docChgLst>
  <pc:docChgLst>
    <pc:chgData name="Manjunath" userId="4bfb1c53-0a4a-4a0f-be63-4e69d806776a" providerId="ADAL" clId="{EF2347A3-F375-4F04-B66A-72AE7651D42B}"/>
    <pc:docChg chg="undo custSel addSld delSld modSld">
      <pc:chgData name="Manjunath" userId="4bfb1c53-0a4a-4a0f-be63-4e69d806776a" providerId="ADAL" clId="{EF2347A3-F375-4F04-B66A-72AE7651D42B}" dt="2025-09-22T05:21:08.155" v="58"/>
      <pc:docMkLst>
        <pc:docMk/>
      </pc:docMkLst>
      <pc:sldChg chg="add del">
        <pc:chgData name="Manjunath" userId="4bfb1c53-0a4a-4a0f-be63-4e69d806776a" providerId="ADAL" clId="{EF2347A3-F375-4F04-B66A-72AE7651D42B}" dt="2025-09-22T05:21:08.155" v="58"/>
        <pc:sldMkLst>
          <pc:docMk/>
          <pc:sldMk cId="3332323199" sldId="316"/>
        </pc:sldMkLst>
      </pc:sldChg>
      <pc:sldChg chg="modSp add del mod">
        <pc:chgData name="Manjunath" userId="4bfb1c53-0a4a-4a0f-be63-4e69d806776a" providerId="ADAL" clId="{EF2347A3-F375-4F04-B66A-72AE7651D42B}" dt="2025-09-22T05:21:08.155" v="58"/>
        <pc:sldMkLst>
          <pc:docMk/>
          <pc:sldMk cId="440076015" sldId="319"/>
        </pc:sldMkLst>
        <pc:spChg chg="mod">
          <ac:chgData name="Manjunath" userId="4bfb1c53-0a4a-4a0f-be63-4e69d806776a" providerId="ADAL" clId="{EF2347A3-F375-4F04-B66A-72AE7651D42B}" dt="2025-09-22T05:15:23.356" v="16" actId="20577"/>
          <ac:spMkLst>
            <pc:docMk/>
            <pc:sldMk cId="440076015" sldId="319"/>
            <ac:spMk id="7" creationId="{580BC1EF-D4FA-725A-1F62-66B94E5202DC}"/>
          </ac:spMkLst>
        </pc:spChg>
      </pc:sldChg>
      <pc:sldChg chg="modSp mod">
        <pc:chgData name="Manjunath" userId="4bfb1c53-0a4a-4a0f-be63-4e69d806776a" providerId="ADAL" clId="{EF2347A3-F375-4F04-B66A-72AE7651D42B}" dt="2025-09-22T05:16:47.709" v="33" actId="113"/>
        <pc:sldMkLst>
          <pc:docMk/>
          <pc:sldMk cId="3543369135" sldId="320"/>
        </pc:sldMkLst>
        <pc:spChg chg="mod">
          <ac:chgData name="Manjunath" userId="4bfb1c53-0a4a-4a0f-be63-4e69d806776a" providerId="ADAL" clId="{EF2347A3-F375-4F04-B66A-72AE7651D42B}" dt="2025-09-22T05:16:47.709" v="33" actId="113"/>
          <ac:spMkLst>
            <pc:docMk/>
            <pc:sldMk cId="3543369135" sldId="320"/>
            <ac:spMk id="6" creationId="{2A5A6FE2-D624-0E8B-C7EA-402F51B4A0DD}"/>
          </ac:spMkLst>
        </pc:spChg>
        <pc:picChg chg="mod">
          <ac:chgData name="Manjunath" userId="4bfb1c53-0a4a-4a0f-be63-4e69d806776a" providerId="ADAL" clId="{EF2347A3-F375-4F04-B66A-72AE7651D42B}" dt="2025-09-22T05:15:54.445" v="18" actId="1076"/>
          <ac:picMkLst>
            <pc:docMk/>
            <pc:sldMk cId="3543369135" sldId="320"/>
            <ac:picMk id="7" creationId="{3D7A1C3E-25E9-53F6-3F65-367A29C1D8D3}"/>
          </ac:picMkLst>
        </pc:picChg>
      </pc:sldChg>
      <pc:sldChg chg="del">
        <pc:chgData name="Manjunath" userId="4bfb1c53-0a4a-4a0f-be63-4e69d806776a" providerId="ADAL" clId="{EF2347A3-F375-4F04-B66A-72AE7651D42B}" dt="2025-09-22T05:19:13.959" v="52" actId="47"/>
        <pc:sldMkLst>
          <pc:docMk/>
          <pc:sldMk cId="2671161540" sldId="322"/>
        </pc:sldMkLst>
      </pc:sldChg>
      <pc:sldChg chg="del">
        <pc:chgData name="Manjunath" userId="4bfb1c53-0a4a-4a0f-be63-4e69d806776a" providerId="ADAL" clId="{EF2347A3-F375-4F04-B66A-72AE7651D42B}" dt="2025-09-22T05:19:15.833" v="53" actId="47"/>
        <pc:sldMkLst>
          <pc:docMk/>
          <pc:sldMk cId="1967310739" sldId="323"/>
        </pc:sldMkLst>
      </pc:sldChg>
      <pc:sldChg chg="add del">
        <pc:chgData name="Manjunath" userId="4bfb1c53-0a4a-4a0f-be63-4e69d806776a" providerId="ADAL" clId="{EF2347A3-F375-4F04-B66A-72AE7651D42B}" dt="2025-09-22T05:19:37.531" v="55"/>
        <pc:sldMkLst>
          <pc:docMk/>
          <pc:sldMk cId="355894026" sldId="325"/>
        </pc:sldMkLst>
      </pc:sldChg>
      <pc:sldChg chg="modSp mod">
        <pc:chgData name="Manjunath" userId="4bfb1c53-0a4a-4a0f-be63-4e69d806776a" providerId="ADAL" clId="{EF2347A3-F375-4F04-B66A-72AE7651D42B}" dt="2025-09-22T05:17:55.308" v="46" actId="20577"/>
        <pc:sldMkLst>
          <pc:docMk/>
          <pc:sldMk cId="1669967914" sldId="326"/>
        </pc:sldMkLst>
        <pc:spChg chg="mod">
          <ac:chgData name="Manjunath" userId="4bfb1c53-0a4a-4a0f-be63-4e69d806776a" providerId="ADAL" clId="{EF2347A3-F375-4F04-B66A-72AE7651D42B}" dt="2025-09-22T05:17:55.308" v="46" actId="20577"/>
          <ac:spMkLst>
            <pc:docMk/>
            <pc:sldMk cId="1669967914" sldId="326"/>
            <ac:spMk id="8" creationId="{52790DD7-2B5F-9731-1E78-8AD4BF77BA8B}"/>
          </ac:spMkLst>
        </pc:spChg>
      </pc:sldChg>
      <pc:sldChg chg="modSp mod">
        <pc:chgData name="Manjunath" userId="4bfb1c53-0a4a-4a0f-be63-4e69d806776a" providerId="ADAL" clId="{EF2347A3-F375-4F04-B66A-72AE7651D42B}" dt="2025-09-22T05:18:10.244" v="49" actId="20577"/>
        <pc:sldMkLst>
          <pc:docMk/>
          <pc:sldMk cId="3713984079" sldId="327"/>
        </pc:sldMkLst>
        <pc:spChg chg="mod">
          <ac:chgData name="Manjunath" userId="4bfb1c53-0a4a-4a0f-be63-4e69d806776a" providerId="ADAL" clId="{EF2347A3-F375-4F04-B66A-72AE7651D42B}" dt="2025-09-22T05:18:10.244" v="49" actId="20577"/>
          <ac:spMkLst>
            <pc:docMk/>
            <pc:sldMk cId="3713984079" sldId="327"/>
            <ac:spMk id="5" creationId="{8201AC1F-6836-B44E-2DB4-DBB1B5EEB43B}"/>
          </ac:spMkLst>
        </pc:spChg>
      </pc:sldChg>
      <pc:sldChg chg="modSp mod">
        <pc:chgData name="Manjunath" userId="4bfb1c53-0a4a-4a0f-be63-4e69d806776a" providerId="ADAL" clId="{EF2347A3-F375-4F04-B66A-72AE7651D42B}" dt="2025-09-22T05:18:55.715" v="50" actId="20577"/>
        <pc:sldMkLst>
          <pc:docMk/>
          <pc:sldMk cId="3863803597" sldId="330"/>
        </pc:sldMkLst>
        <pc:spChg chg="mod">
          <ac:chgData name="Manjunath" userId="4bfb1c53-0a4a-4a0f-be63-4e69d806776a" providerId="ADAL" clId="{EF2347A3-F375-4F04-B66A-72AE7651D42B}" dt="2025-09-22T05:18:55.715" v="50" actId="20577"/>
          <ac:spMkLst>
            <pc:docMk/>
            <pc:sldMk cId="3863803597" sldId="330"/>
            <ac:spMk id="3" creationId="{C39AE1A4-F4ED-7460-6C34-5C18F173E4DD}"/>
          </ac:spMkLst>
        </pc:spChg>
      </pc:sldChg>
      <pc:sldChg chg="add">
        <pc:chgData name="Manjunath" userId="4bfb1c53-0a4a-4a0f-be63-4e69d806776a" providerId="ADAL" clId="{EF2347A3-F375-4F04-B66A-72AE7651D42B}" dt="2025-09-22T05:19:10.062" v="51"/>
        <pc:sldMkLst>
          <pc:docMk/>
          <pc:sldMk cId="3802792078" sldId="332"/>
        </pc:sldMkLst>
      </pc:sldChg>
      <pc:sldChg chg="add">
        <pc:chgData name="Manjunath" userId="4bfb1c53-0a4a-4a0f-be63-4e69d806776a" providerId="ADAL" clId="{EF2347A3-F375-4F04-B66A-72AE7651D42B}" dt="2025-09-22T05:19:10.062" v="51"/>
        <pc:sldMkLst>
          <pc:docMk/>
          <pc:sldMk cId="2358123466" sldId="333"/>
        </pc:sldMkLst>
      </pc:sldChg>
      <pc:sldChg chg="add">
        <pc:chgData name="Manjunath" userId="4bfb1c53-0a4a-4a0f-be63-4e69d806776a" providerId="ADAL" clId="{EF2347A3-F375-4F04-B66A-72AE7651D42B}" dt="2025-09-22T05:19:10.062" v="51"/>
        <pc:sldMkLst>
          <pc:docMk/>
          <pc:sldMk cId="353401745" sldId="334"/>
        </pc:sldMkLst>
      </pc:sldChg>
    </pc:docChg>
  </pc:docChgLst>
  <pc:docChgLst>
    <pc:chgData name="Lakshya R" userId="S::lakshya.r@tredence.com::f2867497-b2f9-4498-869e-2e0ad04824cf" providerId="AD" clId="Web-{08DB5366-3BE1-86A5-6FDD-571B4A8849A4}"/>
    <pc:docChg chg="modSld">
      <pc:chgData name="Lakshya R" userId="S::lakshya.r@tredence.com::f2867497-b2f9-4498-869e-2e0ad04824cf" providerId="AD" clId="Web-{08DB5366-3BE1-86A5-6FDD-571B4A8849A4}" dt="2025-09-22T04:44:20.549" v="1" actId="20577"/>
      <pc:docMkLst>
        <pc:docMk/>
      </pc:docMkLst>
      <pc:sldChg chg="modSp">
        <pc:chgData name="Lakshya R" userId="S::lakshya.r@tredence.com::f2867497-b2f9-4498-869e-2e0ad04824cf" providerId="AD" clId="Web-{08DB5366-3BE1-86A5-6FDD-571B4A8849A4}" dt="2025-09-22T04:44:20.549" v="1" actId="20577"/>
        <pc:sldMkLst>
          <pc:docMk/>
          <pc:sldMk cId="3543369135" sldId="320"/>
        </pc:sldMkLst>
        <pc:spChg chg="mod">
          <ac:chgData name="Lakshya R" userId="S::lakshya.r@tredence.com::f2867497-b2f9-4498-869e-2e0ad04824cf" providerId="AD" clId="Web-{08DB5366-3BE1-86A5-6FDD-571B4A8849A4}" dt="2025-09-22T04:44:20.549" v="1" actId="20577"/>
          <ac:spMkLst>
            <pc:docMk/>
            <pc:sldMk cId="3543369135" sldId="320"/>
            <ac:spMk id="5" creationId="{F9301CC4-3799-B039-456D-EFECDABB999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3E00D6-533D-4D66-B32A-CF2DFFE25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411F5F-5B5B-49D4-9130-D90707E10F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B98BD-19ED-4B80-99CB-DF054FE921D8}" type="datetimeFigureOut">
              <a:rPr lang="en-IN" smtClean="0"/>
              <a:t>22-09-2025</a:t>
            </a:fld>
            <a:endParaRPr lang="en-IN"/>
          </a:p>
        </p:txBody>
      </p:sp>
      <p:sp>
        <p:nvSpPr>
          <p:cNvPr id="4" name="Footer Placeholder 3">
            <a:extLst>
              <a:ext uri="{FF2B5EF4-FFF2-40B4-BE49-F238E27FC236}">
                <a16:creationId xmlns:a16="http://schemas.microsoft.com/office/drawing/2014/main" id="{8919CB13-82C1-493A-AA11-B74117CFD3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AA9372-9727-4CE0-AFCB-55C25B784D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8F460-0D87-42B1-B70F-1DEF19E618E4}" type="slidenum">
              <a:rPr lang="en-IN" smtClean="0"/>
              <a:t>‹#›</a:t>
            </a:fld>
            <a:endParaRPr lang="en-IN"/>
          </a:p>
        </p:txBody>
      </p:sp>
    </p:spTree>
    <p:extLst>
      <p:ext uri="{BB962C8B-B14F-4D97-AF65-F5344CB8AC3E}">
        <p14:creationId xmlns:p14="http://schemas.microsoft.com/office/powerpoint/2010/main" val="418929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28922-A3E3-476C-9C03-06E5D3DB695E}" type="datetimeFigureOut">
              <a:rPr lang="en-IN" smtClean="0"/>
              <a:t>22-09-2025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DF8F5-6180-4C6F-A45E-A3BC81E64A4D}" type="slidenum">
              <a:rPr lang="en-IN" smtClean="0"/>
              <a:t>‹#›</a:t>
            </a:fld>
            <a:endParaRPr lang="en-IN"/>
          </a:p>
        </p:txBody>
      </p:sp>
    </p:spTree>
    <p:extLst>
      <p:ext uri="{BB962C8B-B14F-4D97-AF65-F5344CB8AC3E}">
        <p14:creationId xmlns:p14="http://schemas.microsoft.com/office/powerpoint/2010/main" val="41160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BDF8F5-6180-4C6F-A45E-A3BC81E64A4D}" type="slidenum">
              <a:rPr lang="en-IN" smtClean="0"/>
              <a:t>6</a:t>
            </a:fld>
            <a:endParaRPr lang="en-IN"/>
          </a:p>
        </p:txBody>
      </p:sp>
    </p:spTree>
    <p:extLst>
      <p:ext uri="{BB962C8B-B14F-4D97-AF65-F5344CB8AC3E}">
        <p14:creationId xmlns:p14="http://schemas.microsoft.com/office/powerpoint/2010/main" val="2719228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B9C44-3740-B2B6-69F0-57E2C1CBCC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90A498-853A-7C12-B23A-C66F85D29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7AB5A-6E07-4B41-09B4-A6DAC3DBAD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CC7B5C-FF54-D766-607F-58749C0C8D0D}"/>
              </a:ext>
            </a:extLst>
          </p:cNvPr>
          <p:cNvSpPr>
            <a:spLocks noGrp="1"/>
          </p:cNvSpPr>
          <p:nvPr>
            <p:ph type="sldNum" sz="quarter" idx="5"/>
          </p:nvPr>
        </p:nvSpPr>
        <p:spPr/>
        <p:txBody>
          <a:bodyPr/>
          <a:lstStyle/>
          <a:p>
            <a:fld id="{1DBDF8F5-6180-4C6F-A45E-A3BC81E64A4D}" type="slidenum">
              <a:rPr lang="en-IN" smtClean="0"/>
              <a:t>7</a:t>
            </a:fld>
            <a:endParaRPr lang="en-IN"/>
          </a:p>
        </p:txBody>
      </p:sp>
    </p:spTree>
    <p:extLst>
      <p:ext uri="{BB962C8B-B14F-4D97-AF65-F5344CB8AC3E}">
        <p14:creationId xmlns:p14="http://schemas.microsoft.com/office/powerpoint/2010/main" val="1319111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BDF8F5-6180-4C6F-A45E-A3BC81E64A4D}" type="slidenum">
              <a:rPr lang="en-IN" smtClean="0"/>
              <a:t>8</a:t>
            </a:fld>
            <a:endParaRPr lang="en-IN"/>
          </a:p>
        </p:txBody>
      </p:sp>
    </p:spTree>
    <p:extLst>
      <p:ext uri="{BB962C8B-B14F-4D97-AF65-F5344CB8AC3E}">
        <p14:creationId xmlns:p14="http://schemas.microsoft.com/office/powerpoint/2010/main" val="28540020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109FB-7724-D1B2-5A59-140370269F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E1F89F-468A-E106-E2A5-F8B8A0C1DE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5FCC35-AE74-E1C5-2112-F657D9C4D7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F932CB3-0B3B-4362-9634-29F30F2665FF}"/>
              </a:ext>
            </a:extLst>
          </p:cNvPr>
          <p:cNvSpPr>
            <a:spLocks noGrp="1"/>
          </p:cNvSpPr>
          <p:nvPr>
            <p:ph type="sldNum" sz="quarter" idx="5"/>
          </p:nvPr>
        </p:nvSpPr>
        <p:spPr/>
        <p:txBody>
          <a:bodyPr/>
          <a:lstStyle/>
          <a:p>
            <a:fld id="{1DBDF8F5-6180-4C6F-A45E-A3BC81E64A4D}" type="slidenum">
              <a:rPr lang="en-IN" smtClean="0"/>
              <a:t>9</a:t>
            </a:fld>
            <a:endParaRPr lang="en-IN"/>
          </a:p>
        </p:txBody>
      </p:sp>
    </p:spTree>
    <p:extLst>
      <p:ext uri="{BB962C8B-B14F-4D97-AF65-F5344CB8AC3E}">
        <p14:creationId xmlns:p14="http://schemas.microsoft.com/office/powerpoint/2010/main" val="671708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50BCC-8C69-2651-2161-7CB98EF6CA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241B17-991A-AC72-64AA-9456EFEB01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2691C-6A48-0847-7E4B-0357CBAF77E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DC320CF-8241-E590-F355-684BFFB527FD}"/>
              </a:ext>
            </a:extLst>
          </p:cNvPr>
          <p:cNvSpPr>
            <a:spLocks noGrp="1"/>
          </p:cNvSpPr>
          <p:nvPr>
            <p:ph type="sldNum" sz="quarter" idx="5"/>
          </p:nvPr>
        </p:nvSpPr>
        <p:spPr/>
        <p:txBody>
          <a:bodyPr/>
          <a:lstStyle/>
          <a:p>
            <a:fld id="{1DBDF8F5-6180-4C6F-A45E-A3BC81E64A4D}" type="slidenum">
              <a:rPr lang="en-IN" smtClean="0"/>
              <a:t>10</a:t>
            </a:fld>
            <a:endParaRPr lang="en-IN"/>
          </a:p>
        </p:txBody>
      </p:sp>
    </p:spTree>
    <p:extLst>
      <p:ext uri="{BB962C8B-B14F-4D97-AF65-F5344CB8AC3E}">
        <p14:creationId xmlns:p14="http://schemas.microsoft.com/office/powerpoint/2010/main" val="1339702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E4387-134F-B5FC-2C4A-1BD830B6E5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2DC6D7-4003-70E1-B565-F09ADBB70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AD5432-B055-6633-BE93-7DA061061F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4ADEDA-4985-6BBD-9C38-2F4D36A69023}"/>
              </a:ext>
            </a:extLst>
          </p:cNvPr>
          <p:cNvSpPr>
            <a:spLocks noGrp="1"/>
          </p:cNvSpPr>
          <p:nvPr>
            <p:ph type="sldNum" sz="quarter" idx="5"/>
          </p:nvPr>
        </p:nvSpPr>
        <p:spPr/>
        <p:txBody>
          <a:bodyPr/>
          <a:lstStyle/>
          <a:p>
            <a:fld id="{1DBDF8F5-6180-4C6F-A45E-A3BC81E64A4D}" type="slidenum">
              <a:rPr lang="en-IN" smtClean="0"/>
              <a:t>11</a:t>
            </a:fld>
            <a:endParaRPr lang="en-IN"/>
          </a:p>
        </p:txBody>
      </p:sp>
    </p:spTree>
    <p:extLst>
      <p:ext uri="{BB962C8B-B14F-4D97-AF65-F5344CB8AC3E}">
        <p14:creationId xmlns:p14="http://schemas.microsoft.com/office/powerpoint/2010/main" val="50098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EC538-E1D0-B585-226D-52F39DDEF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21B2B7-654E-DBDE-E3C7-1E1558181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CE8AE-C9DA-6CD8-0A89-82D5679CE0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631219D-CC6E-FA5E-BD76-016A006F8288}"/>
              </a:ext>
            </a:extLst>
          </p:cNvPr>
          <p:cNvSpPr>
            <a:spLocks noGrp="1"/>
          </p:cNvSpPr>
          <p:nvPr>
            <p:ph type="sldNum" sz="quarter" idx="5"/>
          </p:nvPr>
        </p:nvSpPr>
        <p:spPr/>
        <p:txBody>
          <a:bodyPr/>
          <a:lstStyle/>
          <a:p>
            <a:fld id="{1DBDF8F5-6180-4C6F-A45E-A3BC81E64A4D}" type="slidenum">
              <a:rPr lang="en-IN" smtClean="0"/>
              <a:t>12</a:t>
            </a:fld>
            <a:endParaRPr lang="en-IN"/>
          </a:p>
        </p:txBody>
      </p:sp>
    </p:spTree>
    <p:extLst>
      <p:ext uri="{BB962C8B-B14F-4D97-AF65-F5344CB8AC3E}">
        <p14:creationId xmlns:p14="http://schemas.microsoft.com/office/powerpoint/2010/main" val="3535463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BEC15-E915-212A-AFDB-3F4A4329AB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BB838-F37C-07D7-2CB5-ED2F942F9D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A5A2CC-9AB2-AEBA-88BE-274FD9C5D9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0E7EA20-5C18-C806-C48A-584899F62573}"/>
              </a:ext>
            </a:extLst>
          </p:cNvPr>
          <p:cNvSpPr>
            <a:spLocks noGrp="1"/>
          </p:cNvSpPr>
          <p:nvPr>
            <p:ph type="sldNum" sz="quarter" idx="5"/>
          </p:nvPr>
        </p:nvSpPr>
        <p:spPr/>
        <p:txBody>
          <a:bodyPr/>
          <a:lstStyle/>
          <a:p>
            <a:fld id="{1DBDF8F5-6180-4C6F-A45E-A3BC81E64A4D}" type="slidenum">
              <a:rPr lang="en-IN" smtClean="0"/>
              <a:t>13</a:t>
            </a:fld>
            <a:endParaRPr lang="en-IN"/>
          </a:p>
        </p:txBody>
      </p:sp>
    </p:spTree>
    <p:extLst>
      <p:ext uri="{BB962C8B-B14F-4D97-AF65-F5344CB8AC3E}">
        <p14:creationId xmlns:p14="http://schemas.microsoft.com/office/powerpoint/2010/main" val="1119496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DBDF8F5-6180-4C6F-A45E-A3BC81E64A4D}" type="slidenum">
              <a:rPr lang="en-IN" smtClean="0"/>
              <a:t>17</a:t>
            </a:fld>
            <a:endParaRPr lang="en-IN"/>
          </a:p>
        </p:txBody>
      </p:sp>
    </p:spTree>
    <p:extLst>
      <p:ext uri="{BB962C8B-B14F-4D97-AF65-F5344CB8AC3E}">
        <p14:creationId xmlns:p14="http://schemas.microsoft.com/office/powerpoint/2010/main" val="182566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s://www.linkedin.com/company/tredence/" TargetMode="External"/><Relationship Id="rId13" Type="http://schemas.openxmlformats.org/officeDocument/2006/relationships/image" Target="../media/image17.png"/><Relationship Id="rId1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hyperlink" Target="https://twitter.com/tredenceinc" TargetMode="External"/><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image" Target="../media/image5.png"/><Relationship Id="rId16" Type="http://schemas.openxmlformats.org/officeDocument/2006/relationships/image" Target="../media/image20.svg"/><Relationship Id="rId1" Type="http://schemas.openxmlformats.org/officeDocument/2006/relationships/slideMaster" Target="../slideMasters/slideMaster1.xml"/><Relationship Id="rId6" Type="http://schemas.openxmlformats.org/officeDocument/2006/relationships/hyperlink" Target="https://www.facebook.com/TredenceInc" TargetMode="External"/><Relationship Id="rId11" Type="http://schemas.openxmlformats.org/officeDocument/2006/relationships/image" Target="../media/image15.png"/><Relationship Id="rId5" Type="http://schemas.openxmlformats.org/officeDocument/2006/relationships/image" Target="../media/image12.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11.png"/><Relationship Id="rId9" Type="http://schemas.openxmlformats.org/officeDocument/2006/relationships/image" Target="../media/image13.png"/><Relationship Id="rId14"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27.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6.png"/><Relationship Id="rId16" Type="http://schemas.openxmlformats.org/officeDocument/2006/relationships/image" Target="../media/image4.svg"/><Relationship Id="rId1" Type="http://schemas.openxmlformats.org/officeDocument/2006/relationships/slideMaster" Target="../slideMasters/slideMaster1.xml"/><Relationship Id="rId6" Type="http://schemas.openxmlformats.org/officeDocument/2006/relationships/hyperlink" Target="https://www.linkedin.com/company/tredence/" TargetMode="External"/><Relationship Id="rId11" Type="http://schemas.openxmlformats.org/officeDocument/2006/relationships/image" Target="../media/image17.png"/><Relationship Id="rId5" Type="http://schemas.openxmlformats.org/officeDocument/2006/relationships/hyperlink" Target="https://twitter.com/tredenceinc" TargetMode="External"/><Relationship Id="rId1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hyperlink" Target="https://www.facebook.com/TredenceInc" TargetMode="External"/><Relationship Id="rId9" Type="http://schemas.openxmlformats.org/officeDocument/2006/relationships/image" Target="../media/image15.png"/><Relationship Id="rId14" Type="http://schemas.openxmlformats.org/officeDocument/2006/relationships/image" Target="../media/image2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9.sv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4.sv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7DFD65E9-769D-4D73-9FE2-BE3B94F9385C}"/>
              </a:ext>
            </a:extLst>
          </p:cNvPr>
          <p:cNvSpPr>
            <a:spLocks noGrp="1"/>
          </p:cNvSpPr>
          <p:nvPr>
            <p:ph type="pic" sz="quarter" idx="10"/>
          </p:nvPr>
        </p:nvSpPr>
        <p:spPr>
          <a:xfrm>
            <a:off x="-1" y="14464"/>
            <a:ext cx="12191999" cy="4921988"/>
          </a:xfrm>
          <a:custGeom>
            <a:avLst/>
            <a:gdLst>
              <a:gd name="connsiteX0" fmla="*/ 912831 w 12191999"/>
              <a:gd name="connsiteY0" fmla="*/ 2050987 h 4921988"/>
              <a:gd name="connsiteX1" fmla="*/ 771682 w 12191999"/>
              <a:gd name="connsiteY1" fmla="*/ 2296318 h 4921988"/>
              <a:gd name="connsiteX2" fmla="*/ 2660428 w 12191999"/>
              <a:gd name="connsiteY2" fmla="*/ 2296251 h 4921988"/>
              <a:gd name="connsiteX3" fmla="*/ 2801040 w 12191999"/>
              <a:gd name="connsiteY3" fmla="*/ 2051323 h 4921988"/>
              <a:gd name="connsiteX4" fmla="*/ 2801040 w 12191999"/>
              <a:gd name="connsiteY4" fmla="*/ 2050987 h 4921988"/>
              <a:gd name="connsiteX5" fmla="*/ 2091939 w 12191999"/>
              <a:gd name="connsiteY5" fmla="*/ 611740 h 4921988"/>
              <a:gd name="connsiteX6" fmla="*/ 2091950 w 12191999"/>
              <a:gd name="connsiteY6" fmla="*/ 611774 h 4921988"/>
              <a:gd name="connsiteX7" fmla="*/ 2091939 w 12191999"/>
              <a:gd name="connsiteY7" fmla="*/ 611808 h 4921988"/>
              <a:gd name="connsiteX8" fmla="*/ 1439517 w 12191999"/>
              <a:gd name="connsiteY8" fmla="*/ 547416 h 4921988"/>
              <a:gd name="connsiteX9" fmla="*/ 1495977 w 12191999"/>
              <a:gd name="connsiteY9" fmla="*/ 547416 h 4921988"/>
              <a:gd name="connsiteX10" fmla="*/ 1553873 w 12191999"/>
              <a:gd name="connsiteY10" fmla="*/ 611808 h 4921988"/>
              <a:gd name="connsiteX11" fmla="*/ 1495977 w 12191999"/>
              <a:gd name="connsiteY11" fmla="*/ 675858 h 4921988"/>
              <a:gd name="connsiteX12" fmla="*/ 1495977 w 12191999"/>
              <a:gd name="connsiteY12" fmla="*/ 675745 h 4921988"/>
              <a:gd name="connsiteX13" fmla="*/ 1439517 w 12191999"/>
              <a:gd name="connsiteY13" fmla="*/ 677705 h 4921988"/>
              <a:gd name="connsiteX14" fmla="*/ 1003749 w 12191999"/>
              <a:gd name="connsiteY14" fmla="*/ 547416 h 4921988"/>
              <a:gd name="connsiteX15" fmla="*/ 1099346 w 12191999"/>
              <a:gd name="connsiteY15" fmla="*/ 547416 h 4921988"/>
              <a:gd name="connsiteX16" fmla="*/ 1119860 w 12191999"/>
              <a:gd name="connsiteY16" fmla="*/ 573241 h 4921988"/>
              <a:gd name="connsiteX17" fmla="*/ 1099346 w 12191999"/>
              <a:gd name="connsiteY17" fmla="*/ 597904 h 4921988"/>
              <a:gd name="connsiteX18" fmla="*/ 1003749 w 12191999"/>
              <a:gd name="connsiteY18" fmla="*/ 597904 h 4921988"/>
              <a:gd name="connsiteX19" fmla="*/ 762411 w 12191999"/>
              <a:gd name="connsiteY19" fmla="*/ 520644 h 4921988"/>
              <a:gd name="connsiteX20" fmla="*/ 762411 w 12191999"/>
              <a:gd name="connsiteY20" fmla="*/ 547585 h 4921988"/>
              <a:gd name="connsiteX21" fmla="*/ 833618 w 12191999"/>
              <a:gd name="connsiteY21" fmla="*/ 547585 h 4921988"/>
              <a:gd name="connsiteX22" fmla="*/ 833618 w 12191999"/>
              <a:gd name="connsiteY22" fmla="*/ 703083 h 4921988"/>
              <a:gd name="connsiteX23" fmla="*/ 863136 w 12191999"/>
              <a:gd name="connsiteY23" fmla="*/ 703083 h 4921988"/>
              <a:gd name="connsiteX24" fmla="*/ 863136 w 12191999"/>
              <a:gd name="connsiteY24" fmla="*/ 547585 h 4921988"/>
              <a:gd name="connsiteX25" fmla="*/ 918547 w 12191999"/>
              <a:gd name="connsiteY25" fmla="*/ 547585 h 4921988"/>
              <a:gd name="connsiteX26" fmla="*/ 934070 w 12191999"/>
              <a:gd name="connsiteY26" fmla="*/ 520689 h 4921988"/>
              <a:gd name="connsiteX27" fmla="*/ 934070 w 12191999"/>
              <a:gd name="connsiteY27" fmla="*/ 520644 h 4921988"/>
              <a:gd name="connsiteX28" fmla="*/ 2267245 w 12191999"/>
              <a:gd name="connsiteY28" fmla="*/ 520643 h 4921988"/>
              <a:gd name="connsiteX29" fmla="*/ 2267245 w 12191999"/>
              <a:gd name="connsiteY29" fmla="*/ 703083 h 4921988"/>
              <a:gd name="connsiteX30" fmla="*/ 2435210 w 12191999"/>
              <a:gd name="connsiteY30" fmla="*/ 703083 h 4921988"/>
              <a:gd name="connsiteX31" fmla="*/ 2435210 w 12191999"/>
              <a:gd name="connsiteY31" fmla="*/ 676232 h 4921988"/>
              <a:gd name="connsiteX32" fmla="*/ 2435210 w 12191999"/>
              <a:gd name="connsiteY32" fmla="*/ 676118 h 4921988"/>
              <a:gd name="connsiteX33" fmla="*/ 2296763 w 12191999"/>
              <a:gd name="connsiteY33" fmla="*/ 676118 h 4921988"/>
              <a:gd name="connsiteX34" fmla="*/ 2296763 w 12191999"/>
              <a:gd name="connsiteY34" fmla="*/ 625334 h 4921988"/>
              <a:gd name="connsiteX35" fmla="*/ 2399766 w 12191999"/>
              <a:gd name="connsiteY35" fmla="*/ 625334 h 4921988"/>
              <a:gd name="connsiteX36" fmla="*/ 2399766 w 12191999"/>
              <a:gd name="connsiteY36" fmla="*/ 598097 h 4921988"/>
              <a:gd name="connsiteX37" fmla="*/ 2296763 w 12191999"/>
              <a:gd name="connsiteY37" fmla="*/ 598097 h 4921988"/>
              <a:gd name="connsiteX38" fmla="*/ 2296763 w 12191999"/>
              <a:gd name="connsiteY38" fmla="*/ 547585 h 4921988"/>
              <a:gd name="connsiteX39" fmla="*/ 2419733 w 12191999"/>
              <a:gd name="connsiteY39" fmla="*/ 547585 h 4921988"/>
              <a:gd name="connsiteX40" fmla="*/ 2435210 w 12191999"/>
              <a:gd name="connsiteY40" fmla="*/ 520643 h 4921988"/>
              <a:gd name="connsiteX41" fmla="*/ 1844491 w 12191999"/>
              <a:gd name="connsiteY41" fmla="*/ 520643 h 4921988"/>
              <a:gd name="connsiteX42" fmla="*/ 1844491 w 12191999"/>
              <a:gd name="connsiteY42" fmla="*/ 703083 h 4921988"/>
              <a:gd name="connsiteX43" fmla="*/ 1859261 w 12191999"/>
              <a:gd name="connsiteY43" fmla="*/ 703083 h 4921988"/>
              <a:gd name="connsiteX44" fmla="*/ 1874009 w 12191999"/>
              <a:gd name="connsiteY44" fmla="*/ 703083 h 4921988"/>
              <a:gd name="connsiteX45" fmla="*/ 1874009 w 12191999"/>
              <a:gd name="connsiteY45" fmla="*/ 567165 h 4921988"/>
              <a:gd name="connsiteX46" fmla="*/ 1988341 w 12191999"/>
              <a:gd name="connsiteY46" fmla="*/ 703083 h 4921988"/>
              <a:gd name="connsiteX47" fmla="*/ 2016150 w 12191999"/>
              <a:gd name="connsiteY47" fmla="*/ 703083 h 4921988"/>
              <a:gd name="connsiteX48" fmla="*/ 2016150 w 12191999"/>
              <a:gd name="connsiteY48" fmla="*/ 520643 h 4921988"/>
              <a:gd name="connsiteX49" fmla="*/ 2001356 w 12191999"/>
              <a:gd name="connsiteY49" fmla="*/ 520643 h 4921988"/>
              <a:gd name="connsiteX50" fmla="*/ 1986654 w 12191999"/>
              <a:gd name="connsiteY50" fmla="*/ 520643 h 4921988"/>
              <a:gd name="connsiteX51" fmla="*/ 1986654 w 12191999"/>
              <a:gd name="connsiteY51" fmla="*/ 656265 h 4921988"/>
              <a:gd name="connsiteX52" fmla="*/ 1872298 w 12191999"/>
              <a:gd name="connsiteY52" fmla="*/ 520643 h 4921988"/>
              <a:gd name="connsiteX53" fmla="*/ 1629159 w 12191999"/>
              <a:gd name="connsiteY53" fmla="*/ 520643 h 4921988"/>
              <a:gd name="connsiteX54" fmla="*/ 1629159 w 12191999"/>
              <a:gd name="connsiteY54" fmla="*/ 703083 h 4921988"/>
              <a:gd name="connsiteX55" fmla="*/ 1797125 w 12191999"/>
              <a:gd name="connsiteY55" fmla="*/ 703083 h 4921988"/>
              <a:gd name="connsiteX56" fmla="*/ 1797125 w 12191999"/>
              <a:gd name="connsiteY56" fmla="*/ 676232 h 4921988"/>
              <a:gd name="connsiteX57" fmla="*/ 1797125 w 12191999"/>
              <a:gd name="connsiteY57" fmla="*/ 676118 h 4921988"/>
              <a:gd name="connsiteX58" fmla="*/ 1658654 w 12191999"/>
              <a:gd name="connsiteY58" fmla="*/ 676118 h 4921988"/>
              <a:gd name="connsiteX59" fmla="*/ 1658654 w 12191999"/>
              <a:gd name="connsiteY59" fmla="*/ 625334 h 4921988"/>
              <a:gd name="connsiteX60" fmla="*/ 1761658 w 12191999"/>
              <a:gd name="connsiteY60" fmla="*/ 625334 h 4921988"/>
              <a:gd name="connsiteX61" fmla="*/ 1761658 w 12191999"/>
              <a:gd name="connsiteY61" fmla="*/ 598096 h 4921988"/>
              <a:gd name="connsiteX62" fmla="*/ 1658654 w 12191999"/>
              <a:gd name="connsiteY62" fmla="*/ 598096 h 4921988"/>
              <a:gd name="connsiteX63" fmla="*/ 1658654 w 12191999"/>
              <a:gd name="connsiteY63" fmla="*/ 547585 h 4921988"/>
              <a:gd name="connsiteX64" fmla="*/ 1781648 w 12191999"/>
              <a:gd name="connsiteY64" fmla="*/ 547585 h 4921988"/>
              <a:gd name="connsiteX65" fmla="*/ 1797125 w 12191999"/>
              <a:gd name="connsiteY65" fmla="*/ 520643 h 4921988"/>
              <a:gd name="connsiteX66" fmla="*/ 1194781 w 12191999"/>
              <a:gd name="connsiteY66" fmla="*/ 520643 h 4921988"/>
              <a:gd name="connsiteX67" fmla="*/ 1194781 w 12191999"/>
              <a:gd name="connsiteY67" fmla="*/ 703083 h 4921988"/>
              <a:gd name="connsiteX68" fmla="*/ 1362747 w 12191999"/>
              <a:gd name="connsiteY68" fmla="*/ 703083 h 4921988"/>
              <a:gd name="connsiteX69" fmla="*/ 1362747 w 12191999"/>
              <a:gd name="connsiteY69" fmla="*/ 676232 h 4921988"/>
              <a:gd name="connsiteX70" fmla="*/ 1362747 w 12191999"/>
              <a:gd name="connsiteY70" fmla="*/ 676118 h 4921988"/>
              <a:gd name="connsiteX71" fmla="*/ 1224299 w 12191999"/>
              <a:gd name="connsiteY71" fmla="*/ 676118 h 4921988"/>
              <a:gd name="connsiteX72" fmla="*/ 1224299 w 12191999"/>
              <a:gd name="connsiteY72" fmla="*/ 625334 h 4921988"/>
              <a:gd name="connsiteX73" fmla="*/ 1327280 w 12191999"/>
              <a:gd name="connsiteY73" fmla="*/ 625334 h 4921988"/>
              <a:gd name="connsiteX74" fmla="*/ 1327280 w 12191999"/>
              <a:gd name="connsiteY74" fmla="*/ 598096 h 4921988"/>
              <a:gd name="connsiteX75" fmla="*/ 1224299 w 12191999"/>
              <a:gd name="connsiteY75" fmla="*/ 598096 h 4921988"/>
              <a:gd name="connsiteX76" fmla="*/ 1224299 w 12191999"/>
              <a:gd name="connsiteY76" fmla="*/ 547585 h 4921988"/>
              <a:gd name="connsiteX77" fmla="*/ 1347270 w 12191999"/>
              <a:gd name="connsiteY77" fmla="*/ 547585 h 4921988"/>
              <a:gd name="connsiteX78" fmla="*/ 1362747 w 12191999"/>
              <a:gd name="connsiteY78" fmla="*/ 520643 h 4921988"/>
              <a:gd name="connsiteX79" fmla="*/ 974232 w 12191999"/>
              <a:gd name="connsiteY79" fmla="*/ 520519 h 4921988"/>
              <a:gd name="connsiteX80" fmla="*/ 974232 w 12191999"/>
              <a:gd name="connsiteY80" fmla="*/ 702868 h 4921988"/>
              <a:gd name="connsiteX81" fmla="*/ 1003863 w 12191999"/>
              <a:gd name="connsiteY81" fmla="*/ 702868 h 4921988"/>
              <a:gd name="connsiteX82" fmla="*/ 1003863 w 12191999"/>
              <a:gd name="connsiteY82" fmla="*/ 625142 h 4921988"/>
              <a:gd name="connsiteX83" fmla="*/ 1068939 w 12191999"/>
              <a:gd name="connsiteY83" fmla="*/ 625142 h 4921988"/>
              <a:gd name="connsiteX84" fmla="*/ 1113751 w 12191999"/>
              <a:gd name="connsiteY84" fmla="*/ 702891 h 4921988"/>
              <a:gd name="connsiteX85" fmla="*/ 1146665 w 12191999"/>
              <a:gd name="connsiteY85" fmla="*/ 702891 h 4921988"/>
              <a:gd name="connsiteX86" fmla="*/ 1101557 w 12191999"/>
              <a:gd name="connsiteY86" fmla="*/ 624868 h 4921988"/>
              <a:gd name="connsiteX87" fmla="*/ 1105409 w 12191999"/>
              <a:gd name="connsiteY87" fmla="*/ 624868 h 4921988"/>
              <a:gd name="connsiteX88" fmla="*/ 1149378 w 12191999"/>
              <a:gd name="connsiteY88" fmla="*/ 572945 h 4921988"/>
              <a:gd name="connsiteX89" fmla="*/ 1099437 w 12191999"/>
              <a:gd name="connsiteY89" fmla="*/ 520519 h 4921988"/>
              <a:gd name="connsiteX90" fmla="*/ 2149812 w 12191999"/>
              <a:gd name="connsiteY90" fmla="*/ 520451 h 4921988"/>
              <a:gd name="connsiteX91" fmla="*/ 2060735 w 12191999"/>
              <a:gd name="connsiteY91" fmla="*/ 611626 h 4921988"/>
              <a:gd name="connsiteX92" fmla="*/ 2149812 w 12191999"/>
              <a:gd name="connsiteY92" fmla="*/ 702983 h 4921988"/>
              <a:gd name="connsiteX93" fmla="*/ 2222296 w 12191999"/>
              <a:gd name="connsiteY93" fmla="*/ 702983 h 4921988"/>
              <a:gd name="connsiteX94" fmla="*/ 2222296 w 12191999"/>
              <a:gd name="connsiteY94" fmla="*/ 675858 h 4921988"/>
              <a:gd name="connsiteX95" fmla="*/ 2149812 w 12191999"/>
              <a:gd name="connsiteY95" fmla="*/ 675858 h 4921988"/>
              <a:gd name="connsiteX96" fmla="*/ 2107046 w 12191999"/>
              <a:gd name="connsiteY96" fmla="*/ 656142 h 4921988"/>
              <a:gd name="connsiteX97" fmla="*/ 2091950 w 12191999"/>
              <a:gd name="connsiteY97" fmla="*/ 611774 h 4921988"/>
              <a:gd name="connsiteX98" fmla="*/ 2107046 w 12191999"/>
              <a:gd name="connsiteY98" fmla="*/ 567167 h 4921988"/>
              <a:gd name="connsiteX99" fmla="*/ 2149812 w 12191999"/>
              <a:gd name="connsiteY99" fmla="*/ 547416 h 4921988"/>
              <a:gd name="connsiteX100" fmla="*/ 2206659 w 12191999"/>
              <a:gd name="connsiteY100" fmla="*/ 547416 h 4921988"/>
              <a:gd name="connsiteX101" fmla="*/ 2222296 w 12191999"/>
              <a:gd name="connsiteY101" fmla="*/ 520451 h 4921988"/>
              <a:gd name="connsiteX102" fmla="*/ 1495977 w 12191999"/>
              <a:gd name="connsiteY102" fmla="*/ 520269 h 4921988"/>
              <a:gd name="connsiteX103" fmla="*/ 1495977 w 12191999"/>
              <a:gd name="connsiteY103" fmla="*/ 520452 h 4921988"/>
              <a:gd name="connsiteX104" fmla="*/ 1410023 w 12191999"/>
              <a:gd name="connsiteY104" fmla="*/ 520452 h 4921988"/>
              <a:gd name="connsiteX105" fmla="*/ 1410023 w 12191999"/>
              <a:gd name="connsiteY105" fmla="*/ 702801 h 4921988"/>
              <a:gd name="connsiteX106" fmla="*/ 1495977 w 12191999"/>
              <a:gd name="connsiteY106" fmla="*/ 702801 h 4921988"/>
              <a:gd name="connsiteX107" fmla="*/ 1585077 w 12191999"/>
              <a:gd name="connsiteY107" fmla="*/ 611444 h 4921988"/>
              <a:gd name="connsiteX108" fmla="*/ 1495977 w 12191999"/>
              <a:gd name="connsiteY108" fmla="*/ 520269 h 4921988"/>
              <a:gd name="connsiteX109" fmla="*/ 0 w 12191999"/>
              <a:gd name="connsiteY109" fmla="*/ 0 h 4921988"/>
              <a:gd name="connsiteX110" fmla="*/ 12191999 w 12191999"/>
              <a:gd name="connsiteY110" fmla="*/ 0 h 4921988"/>
              <a:gd name="connsiteX111" fmla="*/ 12191999 w 12191999"/>
              <a:gd name="connsiteY111" fmla="*/ 4921988 h 4921988"/>
              <a:gd name="connsiteX112" fmla="*/ 0 w 12191999"/>
              <a:gd name="connsiteY112" fmla="*/ 4921988 h 492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21988">
                <a:moveTo>
                  <a:pt x="912831" y="2050987"/>
                </a:moveTo>
                <a:lnTo>
                  <a:pt x="771682" y="2296318"/>
                </a:lnTo>
                <a:lnTo>
                  <a:pt x="2660428" y="2296251"/>
                </a:lnTo>
                <a:lnTo>
                  <a:pt x="2801040" y="2051323"/>
                </a:lnTo>
                <a:lnTo>
                  <a:pt x="2801040" y="2050987"/>
                </a:lnTo>
                <a:close/>
                <a:moveTo>
                  <a:pt x="2091939" y="611740"/>
                </a:moveTo>
                <a:lnTo>
                  <a:pt x="2091950" y="611774"/>
                </a:lnTo>
                <a:lnTo>
                  <a:pt x="2091939" y="611808"/>
                </a:lnTo>
                <a:close/>
                <a:moveTo>
                  <a:pt x="1439517" y="547416"/>
                </a:moveTo>
                <a:lnTo>
                  <a:pt x="1495977" y="547416"/>
                </a:lnTo>
                <a:cubicBezTo>
                  <a:pt x="1532880" y="547416"/>
                  <a:pt x="1553873" y="578621"/>
                  <a:pt x="1553873" y="611808"/>
                </a:cubicBezTo>
                <a:cubicBezTo>
                  <a:pt x="1553873" y="644996"/>
                  <a:pt x="1532880" y="675858"/>
                  <a:pt x="1495977" y="675858"/>
                </a:cubicBezTo>
                <a:lnTo>
                  <a:pt x="1495977" y="675745"/>
                </a:lnTo>
                <a:lnTo>
                  <a:pt x="1439517" y="677705"/>
                </a:lnTo>
                <a:close/>
                <a:moveTo>
                  <a:pt x="1003749" y="547416"/>
                </a:moveTo>
                <a:lnTo>
                  <a:pt x="1099346" y="547416"/>
                </a:lnTo>
                <a:cubicBezTo>
                  <a:pt x="1113546" y="547416"/>
                  <a:pt x="1119860" y="559884"/>
                  <a:pt x="1119860" y="573241"/>
                </a:cubicBezTo>
                <a:cubicBezTo>
                  <a:pt x="1119860" y="587122"/>
                  <a:pt x="1114184" y="597904"/>
                  <a:pt x="1099346" y="597904"/>
                </a:cubicBezTo>
                <a:lnTo>
                  <a:pt x="1003749" y="597904"/>
                </a:lnTo>
                <a:close/>
                <a:moveTo>
                  <a:pt x="762411" y="520644"/>
                </a:moveTo>
                <a:lnTo>
                  <a:pt x="762411" y="547585"/>
                </a:lnTo>
                <a:lnTo>
                  <a:pt x="833618" y="547585"/>
                </a:lnTo>
                <a:lnTo>
                  <a:pt x="833618" y="703083"/>
                </a:lnTo>
                <a:lnTo>
                  <a:pt x="863136" y="703083"/>
                </a:lnTo>
                <a:lnTo>
                  <a:pt x="863136" y="547585"/>
                </a:lnTo>
                <a:lnTo>
                  <a:pt x="918547" y="547585"/>
                </a:lnTo>
                <a:lnTo>
                  <a:pt x="934070" y="520689"/>
                </a:lnTo>
                <a:lnTo>
                  <a:pt x="934070" y="520644"/>
                </a:lnTo>
                <a:close/>
                <a:moveTo>
                  <a:pt x="2267245" y="520643"/>
                </a:moveTo>
                <a:lnTo>
                  <a:pt x="2267245" y="703083"/>
                </a:lnTo>
                <a:lnTo>
                  <a:pt x="2435210" y="703083"/>
                </a:lnTo>
                <a:lnTo>
                  <a:pt x="2435210" y="676232"/>
                </a:lnTo>
                <a:lnTo>
                  <a:pt x="2435210" y="676118"/>
                </a:lnTo>
                <a:lnTo>
                  <a:pt x="2296763" y="676118"/>
                </a:lnTo>
                <a:lnTo>
                  <a:pt x="2296763" y="625334"/>
                </a:lnTo>
                <a:lnTo>
                  <a:pt x="2399766" y="625334"/>
                </a:lnTo>
                <a:lnTo>
                  <a:pt x="2399766" y="598097"/>
                </a:lnTo>
                <a:lnTo>
                  <a:pt x="2296763" y="598097"/>
                </a:lnTo>
                <a:lnTo>
                  <a:pt x="2296763" y="547585"/>
                </a:lnTo>
                <a:lnTo>
                  <a:pt x="2419733" y="547585"/>
                </a:lnTo>
                <a:lnTo>
                  <a:pt x="2435210" y="520643"/>
                </a:lnTo>
                <a:close/>
                <a:moveTo>
                  <a:pt x="1844491" y="520643"/>
                </a:moveTo>
                <a:lnTo>
                  <a:pt x="1844491" y="703083"/>
                </a:lnTo>
                <a:lnTo>
                  <a:pt x="1859261" y="703083"/>
                </a:lnTo>
                <a:lnTo>
                  <a:pt x="1874009" y="703083"/>
                </a:lnTo>
                <a:lnTo>
                  <a:pt x="1874009" y="567165"/>
                </a:lnTo>
                <a:lnTo>
                  <a:pt x="1988341" y="703083"/>
                </a:lnTo>
                <a:lnTo>
                  <a:pt x="2016150" y="703083"/>
                </a:lnTo>
                <a:lnTo>
                  <a:pt x="2016150" y="520643"/>
                </a:lnTo>
                <a:lnTo>
                  <a:pt x="2001356" y="520643"/>
                </a:lnTo>
                <a:lnTo>
                  <a:pt x="1986654" y="520643"/>
                </a:lnTo>
                <a:lnTo>
                  <a:pt x="1986654" y="656265"/>
                </a:lnTo>
                <a:lnTo>
                  <a:pt x="1872298" y="520643"/>
                </a:lnTo>
                <a:close/>
                <a:moveTo>
                  <a:pt x="1629159" y="520643"/>
                </a:moveTo>
                <a:lnTo>
                  <a:pt x="1629159" y="703083"/>
                </a:lnTo>
                <a:lnTo>
                  <a:pt x="1797125" y="703083"/>
                </a:lnTo>
                <a:lnTo>
                  <a:pt x="1797125" y="676232"/>
                </a:lnTo>
                <a:lnTo>
                  <a:pt x="1797125" y="676118"/>
                </a:lnTo>
                <a:lnTo>
                  <a:pt x="1658654" y="676118"/>
                </a:lnTo>
                <a:lnTo>
                  <a:pt x="1658654" y="625334"/>
                </a:lnTo>
                <a:lnTo>
                  <a:pt x="1761658" y="625334"/>
                </a:lnTo>
                <a:lnTo>
                  <a:pt x="1761658" y="598096"/>
                </a:lnTo>
                <a:lnTo>
                  <a:pt x="1658654" y="598096"/>
                </a:lnTo>
                <a:lnTo>
                  <a:pt x="1658654" y="547585"/>
                </a:lnTo>
                <a:lnTo>
                  <a:pt x="1781648" y="547585"/>
                </a:lnTo>
                <a:lnTo>
                  <a:pt x="1797125" y="520643"/>
                </a:lnTo>
                <a:close/>
                <a:moveTo>
                  <a:pt x="1194781" y="520643"/>
                </a:moveTo>
                <a:lnTo>
                  <a:pt x="1194781" y="703083"/>
                </a:lnTo>
                <a:lnTo>
                  <a:pt x="1362747" y="703083"/>
                </a:lnTo>
                <a:lnTo>
                  <a:pt x="1362747" y="676232"/>
                </a:lnTo>
                <a:lnTo>
                  <a:pt x="1362747" y="676118"/>
                </a:lnTo>
                <a:lnTo>
                  <a:pt x="1224299" y="676118"/>
                </a:lnTo>
                <a:lnTo>
                  <a:pt x="1224299" y="625334"/>
                </a:lnTo>
                <a:lnTo>
                  <a:pt x="1327280" y="625334"/>
                </a:lnTo>
                <a:lnTo>
                  <a:pt x="1327280" y="598096"/>
                </a:lnTo>
                <a:lnTo>
                  <a:pt x="1224299" y="598096"/>
                </a:lnTo>
                <a:lnTo>
                  <a:pt x="1224299" y="547585"/>
                </a:lnTo>
                <a:lnTo>
                  <a:pt x="1347270" y="547585"/>
                </a:lnTo>
                <a:lnTo>
                  <a:pt x="1362747" y="520643"/>
                </a:lnTo>
                <a:close/>
                <a:moveTo>
                  <a:pt x="974232" y="520519"/>
                </a:moveTo>
                <a:lnTo>
                  <a:pt x="974232" y="702868"/>
                </a:lnTo>
                <a:lnTo>
                  <a:pt x="1003863" y="702868"/>
                </a:lnTo>
                <a:lnTo>
                  <a:pt x="1003863" y="625142"/>
                </a:lnTo>
                <a:lnTo>
                  <a:pt x="1068939" y="625142"/>
                </a:lnTo>
                <a:lnTo>
                  <a:pt x="1113751" y="702891"/>
                </a:lnTo>
                <a:lnTo>
                  <a:pt x="1146665" y="702891"/>
                </a:lnTo>
                <a:lnTo>
                  <a:pt x="1101557" y="624868"/>
                </a:lnTo>
                <a:lnTo>
                  <a:pt x="1105409" y="624868"/>
                </a:lnTo>
                <a:cubicBezTo>
                  <a:pt x="1136043" y="622315"/>
                  <a:pt x="1149378" y="598770"/>
                  <a:pt x="1149378" y="572945"/>
                </a:cubicBezTo>
                <a:cubicBezTo>
                  <a:pt x="1149378" y="544863"/>
                  <a:pt x="1132351" y="520519"/>
                  <a:pt x="1099437" y="520519"/>
                </a:cubicBezTo>
                <a:close/>
                <a:moveTo>
                  <a:pt x="2149812" y="520451"/>
                </a:moveTo>
                <a:cubicBezTo>
                  <a:pt x="2094765" y="520451"/>
                  <a:pt x="2060735" y="562437"/>
                  <a:pt x="2060735" y="611626"/>
                </a:cubicBezTo>
                <a:cubicBezTo>
                  <a:pt x="2060735" y="660131"/>
                  <a:pt x="2094765" y="702983"/>
                  <a:pt x="2149812" y="702983"/>
                </a:cubicBezTo>
                <a:lnTo>
                  <a:pt x="2222296" y="702983"/>
                </a:lnTo>
                <a:lnTo>
                  <a:pt x="2222296" y="675858"/>
                </a:lnTo>
                <a:lnTo>
                  <a:pt x="2149812" y="675858"/>
                </a:lnTo>
                <a:cubicBezTo>
                  <a:pt x="2131372" y="675858"/>
                  <a:pt x="2116904" y="668057"/>
                  <a:pt x="2107046" y="656142"/>
                </a:cubicBezTo>
                <a:lnTo>
                  <a:pt x="2091950" y="611774"/>
                </a:lnTo>
                <a:lnTo>
                  <a:pt x="2107046" y="567167"/>
                </a:lnTo>
                <a:cubicBezTo>
                  <a:pt x="2116904" y="555217"/>
                  <a:pt x="2131372" y="547416"/>
                  <a:pt x="2149812" y="547416"/>
                </a:cubicBezTo>
                <a:lnTo>
                  <a:pt x="2206659" y="547416"/>
                </a:lnTo>
                <a:lnTo>
                  <a:pt x="2222296" y="520451"/>
                </a:lnTo>
                <a:close/>
                <a:moveTo>
                  <a:pt x="1495977" y="520269"/>
                </a:moveTo>
                <a:lnTo>
                  <a:pt x="1495977" y="520452"/>
                </a:lnTo>
                <a:lnTo>
                  <a:pt x="1410023" y="520452"/>
                </a:lnTo>
                <a:lnTo>
                  <a:pt x="1410023" y="702801"/>
                </a:lnTo>
                <a:lnTo>
                  <a:pt x="1495977" y="702801"/>
                </a:lnTo>
                <a:cubicBezTo>
                  <a:pt x="1551024" y="702801"/>
                  <a:pt x="1585077" y="659949"/>
                  <a:pt x="1585077" y="611444"/>
                </a:cubicBezTo>
                <a:cubicBezTo>
                  <a:pt x="1585077" y="562346"/>
                  <a:pt x="1551024" y="520269"/>
                  <a:pt x="1495977" y="520269"/>
                </a:cubicBezTo>
                <a:close/>
                <a:moveTo>
                  <a:pt x="0" y="0"/>
                </a:moveTo>
                <a:lnTo>
                  <a:pt x="12191999" y="0"/>
                </a:lnTo>
                <a:lnTo>
                  <a:pt x="12191999" y="4921988"/>
                </a:lnTo>
                <a:lnTo>
                  <a:pt x="0" y="4921988"/>
                </a:lnTo>
                <a:close/>
              </a:path>
            </a:pathLst>
          </a:custGeom>
          <a:solidFill>
            <a:srgbClr val="404040"/>
          </a:solidFill>
          <a:ln>
            <a:noFill/>
          </a:ln>
        </p:spPr>
        <p:txBody>
          <a:bodyPr wrap="square" anchor="ctr">
            <a:noAutofit/>
          </a:bodyPr>
          <a:lstStyle>
            <a:lvl1pPr algn="ctr">
              <a:defRPr sz="1800">
                <a:solidFill>
                  <a:schemeClr val="bg1"/>
                </a:solidFill>
              </a:defRPr>
            </a:lvl1pPr>
          </a:lstStyle>
          <a:p>
            <a:endParaRPr lang="en-IN"/>
          </a:p>
        </p:txBody>
      </p:sp>
      <p:sp>
        <p:nvSpPr>
          <p:cNvPr id="45" name="Graphic 6">
            <a:extLst>
              <a:ext uri="{FF2B5EF4-FFF2-40B4-BE49-F238E27FC236}">
                <a16:creationId xmlns:a16="http://schemas.microsoft.com/office/drawing/2014/main" id="{1AED4541-A41D-4047-B1B4-B9E85F38E4BB}"/>
              </a:ext>
            </a:extLst>
          </p:cNvPr>
          <p:cNvSpPr/>
          <p:nvPr userDrawn="1"/>
        </p:nvSpPr>
        <p:spPr>
          <a:xfrm>
            <a:off x="772342" y="2051490"/>
            <a:ext cx="2029358" cy="245330"/>
          </a:xfrm>
          <a:custGeom>
            <a:avLst/>
            <a:gdLst>
              <a:gd name="connsiteX0" fmla="*/ -658 w 2029358"/>
              <a:gd name="connsiteY0" fmla="*/ 244828 h 245330"/>
              <a:gd name="connsiteX1" fmla="*/ 140491 w 2029358"/>
              <a:gd name="connsiteY1" fmla="*/ -503 h 245330"/>
              <a:gd name="connsiteX2" fmla="*/ 2028700 w 2029358"/>
              <a:gd name="connsiteY2" fmla="*/ -503 h 245330"/>
              <a:gd name="connsiteX3" fmla="*/ 2028700 w 2029358"/>
              <a:gd name="connsiteY3" fmla="*/ -167 h 245330"/>
              <a:gd name="connsiteX4" fmla="*/ 1888088 w 2029358"/>
              <a:gd name="connsiteY4" fmla="*/ 244761 h 24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58" h="245330">
                <a:moveTo>
                  <a:pt x="-658" y="244828"/>
                </a:moveTo>
                <a:lnTo>
                  <a:pt x="140491" y="-503"/>
                </a:lnTo>
                <a:lnTo>
                  <a:pt x="2028700" y="-503"/>
                </a:lnTo>
                <a:lnTo>
                  <a:pt x="2028700" y="-167"/>
                </a:lnTo>
                <a:lnTo>
                  <a:pt x="1888088" y="244761"/>
                </a:lnTo>
                <a:close/>
              </a:path>
            </a:pathLst>
          </a:custGeom>
          <a:solidFill>
            <a:srgbClr val="FE5000"/>
          </a:solidFill>
          <a:ln w="3359" cap="flat">
            <a:noFill/>
            <a:prstDash val="solid"/>
            <a:miter/>
          </a:ln>
        </p:spPr>
        <p:txBody>
          <a:bodyPr rtlCol="0" anchor="ct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10338012" y="5015692"/>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pic>
        <p:nvPicPr>
          <p:cNvPr id="9" name="Graphic 8">
            <a:extLst>
              <a:ext uri="{FF2B5EF4-FFF2-40B4-BE49-F238E27FC236}">
                <a16:creationId xmlns:a16="http://schemas.microsoft.com/office/drawing/2014/main" id="{C8A09CC9-34EA-45CF-9BD1-DF6AC37FBB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473" y="2022636"/>
            <a:ext cx="311678" cy="311678"/>
          </a:xfrm>
          <a:prstGeom prst="rect">
            <a:avLst/>
          </a:prstGeom>
        </p:spPr>
      </p:pic>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708582" y="2437299"/>
            <a:ext cx="5743880" cy="775597"/>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IN" sz="4800" b="1">
                <a:solidFill>
                  <a:schemeClr val="bg1"/>
                </a:solidFill>
                <a:latin typeface="Poppins" panose="00000500000000000000" pitchFamily="50" charset="0"/>
                <a:cs typeface="Poppins" panose="00000500000000000000" pitchFamily="50" charset="0"/>
              </a:rPr>
              <a:t>Presentation Title</a:t>
            </a:r>
          </a:p>
        </p:txBody>
      </p:sp>
      <p:sp>
        <p:nvSpPr>
          <p:cNvPr id="18" name="Text Placeholder 16">
            <a:extLst>
              <a:ext uri="{FF2B5EF4-FFF2-40B4-BE49-F238E27FC236}">
                <a16:creationId xmlns:a16="http://schemas.microsoft.com/office/drawing/2014/main" id="{E04953B4-9C08-4F21-B1B3-FED22F10BDC8}"/>
              </a:ext>
            </a:extLst>
          </p:cNvPr>
          <p:cNvSpPr>
            <a:spLocks noGrp="1"/>
          </p:cNvSpPr>
          <p:nvPr>
            <p:ph type="body" sz="quarter" idx="11" hasCustomPrompt="1"/>
          </p:nvPr>
        </p:nvSpPr>
        <p:spPr>
          <a:xfrm>
            <a:off x="923110" y="2083600"/>
            <a:ext cx="764953" cy="220445"/>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a:t>RETAIL</a:t>
            </a:r>
            <a:endParaRPr lang="en-IN"/>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prstClr val="black">
                    <a:lumMod val="50000"/>
                    <a:lumOff val="50000"/>
                  </a:prstClr>
                </a:solidFill>
                <a:latin typeface="Poppins" panose="00000500000000000000" pitchFamily="50" charset="0"/>
                <a:cs typeface="Poppins" panose="00000500000000000000" pitchFamily="50" charset="0"/>
              </a:rPr>
              <a:t>© COPYRIGHT 2024, TREDENCE. ALL RIGHTS RESERVED</a:t>
            </a:r>
            <a:endParaRPr lang="en-IN" sz="90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33" name="Slide Number Placeholder 5">
            <a:extLst>
              <a:ext uri="{FF2B5EF4-FFF2-40B4-BE49-F238E27FC236}">
                <a16:creationId xmlns:a16="http://schemas.microsoft.com/office/drawing/2014/main" id="{7A60D82B-B423-4731-A37E-06F96DBFA0F9}"/>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grpSp>
        <p:nvGrpSpPr>
          <p:cNvPr id="35" name="Group 34">
            <a:extLst>
              <a:ext uri="{FF2B5EF4-FFF2-40B4-BE49-F238E27FC236}">
                <a16:creationId xmlns:a16="http://schemas.microsoft.com/office/drawing/2014/main" id="{A2828383-ED71-4DAB-B59D-76D2F1AF0FC7}"/>
              </a:ext>
            </a:extLst>
          </p:cNvPr>
          <p:cNvGrpSpPr/>
          <p:nvPr userDrawn="1"/>
        </p:nvGrpSpPr>
        <p:grpSpPr>
          <a:xfrm>
            <a:off x="762411" y="520460"/>
            <a:ext cx="1672799" cy="182714"/>
            <a:chOff x="762411" y="520460"/>
            <a:chExt cx="1672799" cy="182714"/>
          </a:xfrm>
        </p:grpSpPr>
        <p:sp>
          <p:nvSpPr>
            <p:cNvPr id="36" name="Freeform: Shape 35">
              <a:extLst>
                <a:ext uri="{FF2B5EF4-FFF2-40B4-BE49-F238E27FC236}">
                  <a16:creationId xmlns:a16="http://schemas.microsoft.com/office/drawing/2014/main" id="{B2CD9F59-9C9B-4207-BF24-E6504A6F9C9A}"/>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65260E4-75DC-49F2-A756-F17EC301B584}"/>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CF5A234C-D77D-446F-86A0-2209E47295EE}"/>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B7BF782-D793-405F-B83A-333DE92D7E8B}"/>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6CC13B81-71FD-4ED9-B02F-852E7E4B3DD5}"/>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DEDD438-DB8D-4FE3-A5EA-37376D9C2F5D}"/>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44890AB-2AE8-44EF-B915-FD338BC8EA8B}"/>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27C962F-669C-44D7-ABA2-CCE9F941FB1B}"/>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a:p>
          </p:txBody>
        </p:sp>
      </p:grpSp>
    </p:spTree>
    <p:extLst>
      <p:ext uri="{BB962C8B-B14F-4D97-AF65-F5344CB8AC3E}">
        <p14:creationId xmlns:p14="http://schemas.microsoft.com/office/powerpoint/2010/main" val="11084523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4134B22-FB95-4EDD-B011-36ED0618EB93}"/>
              </a:ext>
            </a:extLst>
          </p:cNvPr>
          <p:cNvSpPr>
            <a:spLocks noGrp="1"/>
          </p:cNvSpPr>
          <p:nvPr>
            <p:ph type="pic" sz="quarter" idx="10"/>
          </p:nvPr>
        </p:nvSpPr>
        <p:spPr>
          <a:xfrm>
            <a:off x="6627819" y="-11367"/>
            <a:ext cx="5564181" cy="685800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16" name="Rectangle 15">
            <a:extLst>
              <a:ext uri="{FF2B5EF4-FFF2-40B4-BE49-F238E27FC236}">
                <a16:creationId xmlns:a16="http://schemas.microsoft.com/office/drawing/2014/main" id="{465E76C1-EAF0-4BC6-9C92-1FA052E06B4B}"/>
              </a:ext>
            </a:extLst>
          </p:cNvPr>
          <p:cNvSpPr/>
          <p:nvPr userDrawn="1"/>
        </p:nvSpPr>
        <p:spPr>
          <a:xfrm>
            <a:off x="348344" y="392849"/>
            <a:ext cx="5921732" cy="609503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22">
            <a:extLst>
              <a:ext uri="{FF2B5EF4-FFF2-40B4-BE49-F238E27FC236}">
                <a16:creationId xmlns:a16="http://schemas.microsoft.com/office/drawing/2014/main" id="{09D455A1-7BA3-4AA7-9EB1-85B2C39EA883}"/>
              </a:ext>
            </a:extLst>
          </p:cNvPr>
          <p:cNvSpPr>
            <a:spLocks noGrp="1"/>
          </p:cNvSpPr>
          <p:nvPr>
            <p:ph type="title" hasCustomPrompt="1"/>
          </p:nvPr>
        </p:nvSpPr>
        <p:spPr>
          <a:xfrm>
            <a:off x="706088" y="770873"/>
            <a:ext cx="4708340" cy="433965"/>
          </a:xfrm>
          <a:prstGeom prst="rect">
            <a:avLst/>
          </a:prstGeom>
          <a:noFill/>
        </p:spPr>
        <p:txBody>
          <a:bodyPr wrap="none" rtlCol="0">
            <a:spAutoFit/>
          </a:bodyPr>
          <a:lstStyle>
            <a:lvl1pPr>
              <a:defRPr lang="en-IN" sz="2400" b="1">
                <a:latin typeface="Poppins" panose="00000500000000000000" pitchFamily="50" charset="0"/>
                <a:ea typeface="+mn-ea"/>
                <a:cs typeface="Poppins" panose="00000500000000000000" pitchFamily="50" charset="0"/>
              </a:defRPr>
            </a:lvl1pPr>
          </a:lstStyle>
          <a:p>
            <a:pPr marL="0" lvl="0"/>
            <a:r>
              <a:rPr lang="en-US"/>
              <a:t>Click to edit Table of Content</a:t>
            </a:r>
            <a:endParaRPr lang="en-IN"/>
          </a:p>
        </p:txBody>
      </p:sp>
    </p:spTree>
    <p:extLst>
      <p:ext uri="{BB962C8B-B14F-4D97-AF65-F5344CB8AC3E}">
        <p14:creationId xmlns:p14="http://schemas.microsoft.com/office/powerpoint/2010/main" val="2263335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2" name="Graphic 11">
            <a:extLst>
              <a:ext uri="{FF2B5EF4-FFF2-40B4-BE49-F238E27FC236}">
                <a16:creationId xmlns:a16="http://schemas.microsoft.com/office/drawing/2014/main" id="{206F6423-19CB-4F35-BA85-D1E404ECCD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9312366" cy="6495819"/>
          </a:xfrm>
          <a:prstGeom prst="rect">
            <a:avLst/>
          </a:prstGeom>
        </p:spPr>
      </p:pic>
      <p:sp>
        <p:nvSpPr>
          <p:cNvPr id="23" name="Rectangle 22">
            <a:hlinkClick r:id="rId6"/>
            <a:extLst>
              <a:ext uri="{FF2B5EF4-FFF2-40B4-BE49-F238E27FC236}">
                <a16:creationId xmlns:a16="http://schemas.microsoft.com/office/drawing/2014/main" id="{42DA12C2-9625-48AD-9CE6-AADF3CED3B7E}"/>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hlinkClick r:id="rId7"/>
            <a:extLst>
              <a:ext uri="{FF2B5EF4-FFF2-40B4-BE49-F238E27FC236}">
                <a16:creationId xmlns:a16="http://schemas.microsoft.com/office/drawing/2014/main" id="{7025C553-ACBB-4E3B-8620-C3CD2BB273D6}"/>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hlinkClick r:id="rId8"/>
            <a:extLst>
              <a:ext uri="{FF2B5EF4-FFF2-40B4-BE49-F238E27FC236}">
                <a16:creationId xmlns:a16="http://schemas.microsoft.com/office/drawing/2014/main" id="{6B6BDED4-CDC3-4D18-98A4-44AD0F9F4B15}"/>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Graphic 25">
            <a:hlinkClick r:id="rId6"/>
            <a:extLst>
              <a:ext uri="{FF2B5EF4-FFF2-40B4-BE49-F238E27FC236}">
                <a16:creationId xmlns:a16="http://schemas.microsoft.com/office/drawing/2014/main" id="{F7667A07-2A1C-46BF-AB32-C6AC93DAE03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6602" y="802591"/>
            <a:ext cx="236953" cy="236953"/>
          </a:xfrm>
          <a:prstGeom prst="rect">
            <a:avLst/>
          </a:prstGeom>
        </p:spPr>
      </p:pic>
      <p:pic>
        <p:nvPicPr>
          <p:cNvPr id="27" name="Graphic 26">
            <a:hlinkClick r:id="rId7"/>
            <a:extLst>
              <a:ext uri="{FF2B5EF4-FFF2-40B4-BE49-F238E27FC236}">
                <a16:creationId xmlns:a16="http://schemas.microsoft.com/office/drawing/2014/main" id="{41C4F64C-D0BD-4DE2-ADD6-A44467BFDEB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7931" y="831012"/>
            <a:ext cx="180111" cy="180111"/>
          </a:xfrm>
          <a:prstGeom prst="rect">
            <a:avLst/>
          </a:prstGeom>
        </p:spPr>
      </p:pic>
      <p:pic>
        <p:nvPicPr>
          <p:cNvPr id="28" name="Graphic 27">
            <a:hlinkClick r:id="rId8"/>
            <a:extLst>
              <a:ext uri="{FF2B5EF4-FFF2-40B4-BE49-F238E27FC236}">
                <a16:creationId xmlns:a16="http://schemas.microsoft.com/office/drawing/2014/main" id="{0D153F23-761D-4F04-A05C-DCEED5CF2603}"/>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01091" y="830670"/>
            <a:ext cx="179607" cy="179607"/>
          </a:xfrm>
          <a:prstGeom prst="rect">
            <a:avLst/>
          </a:prstGeom>
        </p:spPr>
      </p:pic>
      <p:sp>
        <p:nvSpPr>
          <p:cNvPr id="29" name="Rectangle 28">
            <a:extLst>
              <a:ext uri="{FF2B5EF4-FFF2-40B4-BE49-F238E27FC236}">
                <a16:creationId xmlns:a16="http://schemas.microsoft.com/office/drawing/2014/main" id="{244F0188-A8DA-4FEB-A380-989AD19D9BAC}"/>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a:extLst>
              <a:ext uri="{FF2B5EF4-FFF2-40B4-BE49-F238E27FC236}">
                <a16:creationId xmlns:a16="http://schemas.microsoft.com/office/drawing/2014/main" id="{8E3F9295-B328-4161-B6F2-5912BC62FDC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608502" y="294671"/>
            <a:ext cx="2029862" cy="245331"/>
          </a:xfrm>
          <a:prstGeom prst="rect">
            <a:avLst/>
          </a:prstGeom>
        </p:spPr>
      </p:pic>
      <p:sp>
        <p:nvSpPr>
          <p:cNvPr id="31" name="TextBox 30">
            <a:extLst>
              <a:ext uri="{FF2B5EF4-FFF2-40B4-BE49-F238E27FC236}">
                <a16:creationId xmlns:a16="http://schemas.microsoft.com/office/drawing/2014/main" id="{DDF1EC74-669E-4F94-B854-6E04CD28134A}"/>
              </a:ext>
            </a:extLst>
          </p:cNvPr>
          <p:cNvSpPr txBox="1"/>
          <p:nvPr userDrawn="1"/>
        </p:nvSpPr>
        <p:spPr>
          <a:xfrm>
            <a:off x="9726053" y="327226"/>
            <a:ext cx="1188146" cy="230832"/>
          </a:xfrm>
          <a:prstGeom prst="rect">
            <a:avLst/>
          </a:prstGeom>
          <a:noFill/>
        </p:spPr>
        <p:txBody>
          <a:bodyPr wrap="none" rtlCol="0">
            <a:spAutoFit/>
          </a:bodyPr>
          <a:lstStyle/>
          <a:p>
            <a:r>
              <a:rPr lang="en-IN" sz="900">
                <a:solidFill>
                  <a:schemeClr val="bg1"/>
                </a:solidFill>
                <a:latin typeface="Poppins" panose="00000500000000000000" pitchFamily="50" charset="0"/>
                <a:cs typeface="Poppins" panose="00000500000000000000" pitchFamily="50" charset="0"/>
              </a:rPr>
              <a:t>STAY CONNECTED</a:t>
            </a:r>
          </a:p>
        </p:txBody>
      </p:sp>
      <p:pic>
        <p:nvPicPr>
          <p:cNvPr id="32" name="Graphic 31">
            <a:extLst>
              <a:ext uri="{FF2B5EF4-FFF2-40B4-BE49-F238E27FC236}">
                <a16:creationId xmlns:a16="http://schemas.microsoft.com/office/drawing/2014/main" id="{CAAD5ADF-7BCE-41ED-8987-117EBB1771F7}"/>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69020" y="261497"/>
            <a:ext cx="311678" cy="311678"/>
          </a:xfrm>
          <a:prstGeom prst="rect">
            <a:avLst/>
          </a:prstGeom>
        </p:spPr>
      </p:pic>
      <p:sp>
        <p:nvSpPr>
          <p:cNvPr id="43" name="Text Placeholder 2">
            <a:extLst>
              <a:ext uri="{FF2B5EF4-FFF2-40B4-BE49-F238E27FC236}">
                <a16:creationId xmlns:a16="http://schemas.microsoft.com/office/drawing/2014/main" id="{114ACD5B-30D9-4EB8-AFF7-9EB929322661}"/>
              </a:ext>
            </a:extLst>
          </p:cNvPr>
          <p:cNvSpPr>
            <a:spLocks noGrp="1"/>
          </p:cNvSpPr>
          <p:nvPr>
            <p:ph type="body" sz="quarter" idx="10" hasCustomPrompt="1"/>
          </p:nvPr>
        </p:nvSpPr>
        <p:spPr>
          <a:xfrm>
            <a:off x="2816100" y="2191377"/>
            <a:ext cx="6559808" cy="775597"/>
          </a:xfrm>
          <a:prstGeom prst="rect">
            <a:avLst/>
          </a:prstGeom>
          <a:noFill/>
        </p:spPr>
        <p:txBody>
          <a:bodyPr wrap="none" rtlCol="0">
            <a:spAutoFit/>
          </a:bodyPr>
          <a:lstStyle>
            <a:lvl1pPr marL="0" indent="0" algn="ctr">
              <a:buNone/>
              <a:defRPr lang="en-US" sz="4800" b="1"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a:t>Click to add Agenda</a:t>
            </a:r>
          </a:p>
        </p:txBody>
      </p:sp>
      <p:sp>
        <p:nvSpPr>
          <p:cNvPr id="34" name="TextBox 33">
            <a:extLst>
              <a:ext uri="{FF2B5EF4-FFF2-40B4-BE49-F238E27FC236}">
                <a16:creationId xmlns:a16="http://schemas.microsoft.com/office/drawing/2014/main" id="{A2359A8C-911D-4D94-B8B7-BED18E1697AC}"/>
              </a:ext>
            </a:extLst>
          </p:cNvPr>
          <p:cNvSpPr txBox="1"/>
          <p:nvPr userDrawn="1"/>
        </p:nvSpPr>
        <p:spPr>
          <a:xfrm>
            <a:off x="112877" y="472209"/>
            <a:ext cx="2997270" cy="433965"/>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sz="2400" b="1">
                <a:solidFill>
                  <a:schemeClr val="bg1"/>
                </a:solidFill>
                <a:latin typeface="Poppins" panose="00000500000000000000" pitchFamily="50" charset="0"/>
                <a:cs typeface="Poppins" panose="00000500000000000000" pitchFamily="50" charset="0"/>
              </a:defRPr>
            </a:lvl1pPr>
            <a:lvl2pPr marL="228600" indent="0">
              <a:lnSpc>
                <a:spcPct val="90000"/>
              </a:lnSpc>
              <a:spcBef>
                <a:spcPts val="500"/>
              </a:spcBef>
              <a:buFont typeface="Arial" panose="020B0604020202020204" pitchFamily="34" charset="0"/>
              <a:buNone/>
            </a:lvl2pPr>
            <a:lvl3pPr marL="685800" indent="0">
              <a:lnSpc>
                <a:spcPct val="90000"/>
              </a:lnSpc>
              <a:spcBef>
                <a:spcPts val="500"/>
              </a:spcBef>
              <a:buFont typeface="Arial" panose="020B0604020202020204" pitchFamily="34" charset="0"/>
              <a:buNone/>
            </a:lvl3pPr>
            <a:lvl4pPr marL="1143000" indent="0">
              <a:lnSpc>
                <a:spcPct val="90000"/>
              </a:lnSpc>
              <a:spcBef>
                <a:spcPts val="500"/>
              </a:spcBef>
              <a:buFont typeface="Arial" panose="020B0604020202020204" pitchFamily="34" charset="0"/>
              <a:buNone/>
            </a:lvl4pPr>
            <a:lvl5pPr marL="1600200"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#BeyondPossible</a:t>
            </a:r>
            <a:endParaRPr lang="en-IN"/>
          </a:p>
        </p:txBody>
      </p:sp>
    </p:spTree>
    <p:extLst>
      <p:ext uri="{BB962C8B-B14F-4D97-AF65-F5344CB8AC3E}">
        <p14:creationId xmlns:p14="http://schemas.microsoft.com/office/powerpoint/2010/main" val="80706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Pic nad Designatio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46" name="Title 18">
            <a:extLst>
              <a:ext uri="{FF2B5EF4-FFF2-40B4-BE49-F238E27FC236}">
                <a16:creationId xmlns:a16="http://schemas.microsoft.com/office/drawing/2014/main" id="{E0A04835-DD7C-4E42-BA1C-F67FA11EACD7}"/>
              </a:ext>
            </a:extLst>
          </p:cNvPr>
          <p:cNvSpPr>
            <a:spLocks noGrp="1"/>
          </p:cNvSpPr>
          <p:nvPr userDrawn="1">
            <p:ph type="title"/>
          </p:nvPr>
        </p:nvSpPr>
        <p:spPr>
          <a:xfrm>
            <a:off x="296458" y="95075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a:p>
        </p:txBody>
      </p:sp>
      <p:sp>
        <p:nvSpPr>
          <p:cNvPr id="49" name="Picture Placeholder 13">
            <a:extLst>
              <a:ext uri="{FF2B5EF4-FFF2-40B4-BE49-F238E27FC236}">
                <a16:creationId xmlns:a16="http://schemas.microsoft.com/office/drawing/2014/main" id="{9068F27F-14A6-42F6-AB5F-609B15F2CE4A}"/>
              </a:ext>
            </a:extLst>
          </p:cNvPr>
          <p:cNvSpPr>
            <a:spLocks noGrp="1"/>
          </p:cNvSpPr>
          <p:nvPr>
            <p:ph type="pic" sz="quarter" idx="10"/>
          </p:nvPr>
        </p:nvSpPr>
        <p:spPr>
          <a:xfrm>
            <a:off x="46513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50" name="Picture Placeholder 13">
            <a:extLst>
              <a:ext uri="{FF2B5EF4-FFF2-40B4-BE49-F238E27FC236}">
                <a16:creationId xmlns:a16="http://schemas.microsoft.com/office/drawing/2014/main" id="{83446D75-48C3-409C-9AF3-688B0CDA309E}"/>
              </a:ext>
            </a:extLst>
          </p:cNvPr>
          <p:cNvSpPr>
            <a:spLocks noGrp="1"/>
          </p:cNvSpPr>
          <p:nvPr>
            <p:ph type="pic" sz="quarter" idx="11"/>
          </p:nvPr>
        </p:nvSpPr>
        <p:spPr>
          <a:xfrm>
            <a:off x="4316832"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
        <p:nvSpPr>
          <p:cNvPr id="51" name="Picture Placeholder 13">
            <a:extLst>
              <a:ext uri="{FF2B5EF4-FFF2-40B4-BE49-F238E27FC236}">
                <a16:creationId xmlns:a16="http://schemas.microsoft.com/office/drawing/2014/main" id="{E65C77C4-E741-4138-A956-1DE849CD318D}"/>
              </a:ext>
            </a:extLst>
          </p:cNvPr>
          <p:cNvSpPr>
            <a:spLocks noGrp="1"/>
          </p:cNvSpPr>
          <p:nvPr>
            <p:ph type="pic" sz="quarter" idx="12"/>
          </p:nvPr>
        </p:nvSpPr>
        <p:spPr>
          <a:xfrm>
            <a:off x="821071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a:p>
        </p:txBody>
      </p:sp>
    </p:spTree>
    <p:extLst>
      <p:ext uri="{BB962C8B-B14F-4D97-AF65-F5344CB8AC3E}">
        <p14:creationId xmlns:p14="http://schemas.microsoft.com/office/powerpoint/2010/main" val="2018169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ward and Certificat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294132" y="539496"/>
            <a:ext cx="11603736" cy="584775"/>
          </a:xfrm>
          <a:prstGeom prst="rect">
            <a:avLst/>
          </a:prstGeom>
        </p:spPr>
        <p:txBody>
          <a:bodyPr/>
          <a:lstStyle>
            <a:lvl1pPr algn="ct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2" name="Content Placeholder 15">
            <a:extLst>
              <a:ext uri="{FF2B5EF4-FFF2-40B4-BE49-F238E27FC236}">
                <a16:creationId xmlns:a16="http://schemas.microsoft.com/office/drawing/2014/main" id="{4E9102DA-E00E-4ECF-BF26-F0F9AEBADA55}"/>
              </a:ext>
            </a:extLst>
          </p:cNvPr>
          <p:cNvSpPr>
            <a:spLocks noGrp="1"/>
          </p:cNvSpPr>
          <p:nvPr>
            <p:ph sz="quarter" idx="11" hasCustomPrompt="1"/>
          </p:nvPr>
        </p:nvSpPr>
        <p:spPr>
          <a:xfrm>
            <a:off x="1896895" y="1326661"/>
            <a:ext cx="8040687" cy="320088"/>
          </a:xfrm>
          <a:prstGeom prst="rect">
            <a:avLst/>
          </a:prstGeom>
          <a:noFill/>
        </p:spPr>
        <p:txBody>
          <a:bodyPr wrap="square" rtlCol="0">
            <a:spAutoFit/>
          </a:bodyPr>
          <a:lstStyle>
            <a:lvl1pPr marL="0" indent="0" algn="ctr">
              <a:buNone/>
              <a:defRPr lang="en-US" sz="1600" smtClean="0">
                <a:latin typeface="+mn-lt"/>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algn="ctr"/>
            <a:r>
              <a:rPr lang="en-US" sz="1600">
                <a:latin typeface="Poppins Light" panose="00000400000000000000" pitchFamily="50" charset="0"/>
                <a:cs typeface="Poppins Light" panose="00000400000000000000" pitchFamily="50" charset="0"/>
              </a:rPr>
              <a:t>Click to add Text</a:t>
            </a:r>
            <a:endParaRPr lang="en-IN" sz="1600">
              <a:latin typeface="Poppins Light" panose="00000400000000000000" pitchFamily="50" charset="0"/>
              <a:cs typeface="Poppins Light" panose="00000400000000000000" pitchFamily="50" charset="0"/>
            </a:endParaRPr>
          </a:p>
        </p:txBody>
      </p:sp>
    </p:spTree>
    <p:extLst>
      <p:ext uri="{BB962C8B-B14F-4D97-AF65-F5344CB8AC3E}">
        <p14:creationId xmlns:p14="http://schemas.microsoft.com/office/powerpoint/2010/main" val="6452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rtificate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FF2CB16-AD33-44AA-8665-CF7167E6D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1C88B79-8D93-437B-A8F4-54700C903F2C}"/>
              </a:ext>
            </a:extLst>
          </p:cNvPr>
          <p:cNvSpPr/>
          <p:nvPr userDrawn="1"/>
        </p:nvSpPr>
        <p:spPr>
          <a:xfrm>
            <a:off x="194733" y="203199"/>
            <a:ext cx="11768667" cy="6451601"/>
          </a:xfrm>
          <a:prstGeom prst="rect">
            <a:avLst/>
          </a:prstGeom>
          <a:noFill/>
          <a:ln w="28575">
            <a:solidFill>
              <a:srgbClr val="FE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40C68B-50FD-4ABE-9A70-01D2FBDE1E73}"/>
              </a:ext>
            </a:extLst>
          </p:cNvPr>
          <p:cNvSpPr txBox="1"/>
          <p:nvPr userDrawn="1"/>
        </p:nvSpPr>
        <p:spPr>
          <a:xfrm>
            <a:off x="9160933" y="518693"/>
            <a:ext cx="2654052" cy="307777"/>
          </a:xfrm>
          <a:prstGeom prst="rect">
            <a:avLst/>
          </a:prstGeom>
          <a:noFill/>
        </p:spPr>
        <p:txBody>
          <a:bodyPr wrap="square" rtlCol="0">
            <a:spAutoFit/>
          </a:bodyPr>
          <a:lstStyle/>
          <a:p>
            <a:pPr algn="r"/>
            <a:r>
              <a:rPr lang="en-US" sz="1400" b="1">
                <a:latin typeface="Poppins" panose="00000500000000000000" pitchFamily="50" charset="0"/>
                <a:cs typeface="Poppins" panose="00000500000000000000" pitchFamily="50" charset="0"/>
              </a:rPr>
              <a:t>TREDENCE VALUES</a:t>
            </a:r>
          </a:p>
        </p:txBody>
      </p:sp>
      <p:sp>
        <p:nvSpPr>
          <p:cNvPr id="7" name="TextBox 6">
            <a:extLst>
              <a:ext uri="{FF2B5EF4-FFF2-40B4-BE49-F238E27FC236}">
                <a16:creationId xmlns:a16="http://schemas.microsoft.com/office/drawing/2014/main" id="{873CF2D4-21ED-4AC7-9620-DA42D2F5867C}"/>
              </a:ext>
            </a:extLst>
          </p:cNvPr>
          <p:cNvSpPr txBox="1"/>
          <p:nvPr userDrawn="1"/>
        </p:nvSpPr>
        <p:spPr>
          <a:xfrm>
            <a:off x="10254449" y="704067"/>
            <a:ext cx="1560536" cy="305853"/>
          </a:xfrm>
          <a:prstGeom prst="rect">
            <a:avLst/>
          </a:prstGeom>
          <a:noFill/>
        </p:spPr>
        <p:txBody>
          <a:bodyPr wrap="square" rtlCol="0">
            <a:spAutoFit/>
          </a:bodyPr>
          <a:lstStyle/>
          <a:p>
            <a:pPr algn="r">
              <a:lnSpc>
                <a:spcPts val="1800"/>
              </a:lnSpc>
            </a:pPr>
            <a:r>
              <a:rPr lang="en-US" sz="1050">
                <a:latin typeface="Poppins" panose="00000500000000000000" pitchFamily="50" charset="0"/>
                <a:cs typeface="Poppins" panose="00000500000000000000" pitchFamily="50" charset="0"/>
              </a:rPr>
              <a:t>BE ENTREPRENEURIAL</a:t>
            </a:r>
          </a:p>
        </p:txBody>
      </p:sp>
      <p:sp>
        <p:nvSpPr>
          <p:cNvPr id="8" name="TextBox 7">
            <a:extLst>
              <a:ext uri="{FF2B5EF4-FFF2-40B4-BE49-F238E27FC236}">
                <a16:creationId xmlns:a16="http://schemas.microsoft.com/office/drawing/2014/main" id="{DF6DF3F2-50B5-4E67-ABE0-4EE1387DC061}"/>
              </a:ext>
            </a:extLst>
          </p:cNvPr>
          <p:cNvSpPr txBox="1"/>
          <p:nvPr userDrawn="1"/>
        </p:nvSpPr>
        <p:spPr>
          <a:xfrm>
            <a:off x="3846765" y="3302770"/>
            <a:ext cx="4498470" cy="830997"/>
          </a:xfrm>
          <a:prstGeom prst="rect">
            <a:avLst/>
          </a:prstGeom>
          <a:noFill/>
        </p:spPr>
        <p:txBody>
          <a:bodyPr wrap="square" rtlCol="0">
            <a:spAutoFit/>
          </a:bodyPr>
          <a:lstStyle/>
          <a:p>
            <a:pPr algn="ctr"/>
            <a:r>
              <a:rPr lang="en-US" sz="2400" b="1">
                <a:latin typeface="Playfair Display" panose="00000500000000000000" pitchFamily="2" charset="0"/>
                <a:cs typeface="Poppins Light" panose="00000400000000000000" pitchFamily="50" charset="0"/>
              </a:rPr>
              <a:t>THIS CERTIFICATE IS PROUDLY PRESENTED TO</a:t>
            </a:r>
          </a:p>
        </p:txBody>
      </p:sp>
      <p:sp>
        <p:nvSpPr>
          <p:cNvPr id="9" name="TextBox 8">
            <a:extLst>
              <a:ext uri="{FF2B5EF4-FFF2-40B4-BE49-F238E27FC236}">
                <a16:creationId xmlns:a16="http://schemas.microsoft.com/office/drawing/2014/main" id="{0FE9C977-DD37-4BE4-B76F-6E09DDE857D3}"/>
              </a:ext>
            </a:extLst>
          </p:cNvPr>
          <p:cNvSpPr txBox="1"/>
          <p:nvPr userDrawn="1"/>
        </p:nvSpPr>
        <p:spPr>
          <a:xfrm>
            <a:off x="3392463" y="881025"/>
            <a:ext cx="5407074" cy="323165"/>
          </a:xfrm>
          <a:prstGeom prst="rect">
            <a:avLst/>
          </a:prstGeom>
          <a:noFill/>
        </p:spPr>
        <p:txBody>
          <a:bodyPr wrap="square" rtlCol="0">
            <a:spAutoFit/>
          </a:bodyPr>
          <a:lstStyle/>
          <a:p>
            <a:pPr algn="ctr">
              <a:lnSpc>
                <a:spcPts val="1800"/>
              </a:lnSpc>
            </a:pPr>
            <a:r>
              <a:rPr lang="en-US" sz="1200">
                <a:latin typeface="Poppins Light" panose="00000400000000000000" pitchFamily="50" charset="0"/>
                <a:cs typeface="Poppins Light" panose="00000400000000000000" pitchFamily="50" charset="0"/>
              </a:rPr>
              <a:t>RECOGNIZING</a:t>
            </a:r>
          </a:p>
        </p:txBody>
      </p:sp>
      <p:cxnSp>
        <p:nvCxnSpPr>
          <p:cNvPr id="10" name="Straight Connector 9">
            <a:extLst>
              <a:ext uri="{FF2B5EF4-FFF2-40B4-BE49-F238E27FC236}">
                <a16:creationId xmlns:a16="http://schemas.microsoft.com/office/drawing/2014/main" id="{E3460625-05A7-45AD-AAA9-D6F544BF5979}"/>
              </a:ext>
            </a:extLst>
          </p:cNvPr>
          <p:cNvCxnSpPr/>
          <p:nvPr userDrawn="1"/>
        </p:nvCxnSpPr>
        <p:spPr>
          <a:xfrm>
            <a:off x="4961467" y="1018865"/>
            <a:ext cx="508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8D1A9DD4-6580-454E-83A3-26E5E35571C5}"/>
              </a:ext>
            </a:extLst>
          </p:cNvPr>
          <p:cNvCxnSpPr/>
          <p:nvPr userDrawn="1"/>
        </p:nvCxnSpPr>
        <p:spPr>
          <a:xfrm>
            <a:off x="6731001" y="1018865"/>
            <a:ext cx="508000" cy="0"/>
          </a:xfrm>
          <a:prstGeom prst="line">
            <a:avLst/>
          </a:prstGeom>
        </p:spPr>
        <p:style>
          <a:lnRef idx="1">
            <a:schemeClr val="accent3"/>
          </a:lnRef>
          <a:fillRef idx="0">
            <a:schemeClr val="accent3"/>
          </a:fillRef>
          <a:effectRef idx="0">
            <a:schemeClr val="accent3"/>
          </a:effectRef>
          <a:fontRef idx="minor">
            <a:schemeClr val="tx1"/>
          </a:fontRef>
        </p:style>
      </p:cxnSp>
      <p:pic>
        <p:nvPicPr>
          <p:cNvPr id="15" name="Graphic 14">
            <a:extLst>
              <a:ext uri="{FF2B5EF4-FFF2-40B4-BE49-F238E27FC236}">
                <a16:creationId xmlns:a16="http://schemas.microsoft.com/office/drawing/2014/main" id="{AAAB0C2B-2211-4B84-86CC-5C8C776CD2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33538" y="5590399"/>
            <a:ext cx="2029862" cy="245331"/>
          </a:xfrm>
          <a:prstGeom prst="rect">
            <a:avLst/>
          </a:prstGeom>
        </p:spPr>
      </p:pic>
      <p:sp>
        <p:nvSpPr>
          <p:cNvPr id="16" name="TextBox 15">
            <a:extLst>
              <a:ext uri="{FF2B5EF4-FFF2-40B4-BE49-F238E27FC236}">
                <a16:creationId xmlns:a16="http://schemas.microsoft.com/office/drawing/2014/main" id="{26C054E9-A4BD-49B1-AEEC-761EDACCC4C8}"/>
              </a:ext>
            </a:extLst>
          </p:cNvPr>
          <p:cNvSpPr txBox="1"/>
          <p:nvPr userDrawn="1"/>
        </p:nvSpPr>
        <p:spPr>
          <a:xfrm>
            <a:off x="10084305" y="5617248"/>
            <a:ext cx="1423788" cy="230832"/>
          </a:xfrm>
          <a:prstGeom prst="rect">
            <a:avLst/>
          </a:prstGeom>
          <a:noFill/>
        </p:spPr>
        <p:txBody>
          <a:bodyPr wrap="none" rtlCol="0">
            <a:spAutoFit/>
          </a:bodyPr>
          <a:lstStyle/>
          <a:p>
            <a:r>
              <a:rPr lang="en-IN" sz="900" spc="300">
                <a:solidFill>
                  <a:schemeClr val="bg1"/>
                </a:solidFill>
                <a:latin typeface="Poppins" panose="00000500000000000000" pitchFamily="50" charset="0"/>
                <a:cs typeface="Poppins" panose="00000500000000000000" pitchFamily="50" charset="0"/>
              </a:rPr>
              <a:t>PRESENTED BY</a:t>
            </a:r>
          </a:p>
        </p:txBody>
      </p:sp>
      <p:pic>
        <p:nvPicPr>
          <p:cNvPr id="17" name="Graphic 16">
            <a:extLst>
              <a:ext uri="{FF2B5EF4-FFF2-40B4-BE49-F238E27FC236}">
                <a16:creationId xmlns:a16="http://schemas.microsoft.com/office/drawing/2014/main" id="{4B26DF0C-CD0D-460B-B469-3A43510EE7C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8733" y="5561477"/>
            <a:ext cx="311678" cy="311678"/>
          </a:xfrm>
          <a:prstGeom prst="rect">
            <a:avLst/>
          </a:prstGeom>
        </p:spPr>
      </p:pic>
      <p:pic>
        <p:nvPicPr>
          <p:cNvPr id="18" name="Graphic 17">
            <a:extLst>
              <a:ext uri="{FF2B5EF4-FFF2-40B4-BE49-F238E27FC236}">
                <a16:creationId xmlns:a16="http://schemas.microsoft.com/office/drawing/2014/main" id="{4E6330CB-71D8-46FD-83B5-7C41DE0800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72566" y="1291219"/>
            <a:ext cx="2046868" cy="1930127"/>
          </a:xfrm>
          <a:prstGeom prst="rect">
            <a:avLst/>
          </a:prstGeom>
        </p:spPr>
      </p:pic>
      <p:pic>
        <p:nvPicPr>
          <p:cNvPr id="19" name="Graphic 18">
            <a:extLst>
              <a:ext uri="{FF2B5EF4-FFF2-40B4-BE49-F238E27FC236}">
                <a16:creationId xmlns:a16="http://schemas.microsoft.com/office/drawing/2014/main" id="{87A5020B-661B-4EF7-BBF4-095231302A6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6422" y="518693"/>
            <a:ext cx="2122695" cy="446883"/>
          </a:xfrm>
          <a:prstGeom prst="rect">
            <a:avLst/>
          </a:prstGeom>
        </p:spPr>
      </p:pic>
      <p:sp>
        <p:nvSpPr>
          <p:cNvPr id="28" name="Text Placeholder 25">
            <a:extLst>
              <a:ext uri="{FF2B5EF4-FFF2-40B4-BE49-F238E27FC236}">
                <a16:creationId xmlns:a16="http://schemas.microsoft.com/office/drawing/2014/main" id="{18631DE6-05EC-4B44-93B5-04B43051DB90}"/>
              </a:ext>
            </a:extLst>
          </p:cNvPr>
          <p:cNvSpPr>
            <a:spLocks noGrp="1"/>
          </p:cNvSpPr>
          <p:nvPr>
            <p:ph type="body" sz="quarter" idx="11" hasCustomPrompt="1"/>
          </p:nvPr>
        </p:nvSpPr>
        <p:spPr>
          <a:xfrm>
            <a:off x="2447923" y="4434458"/>
            <a:ext cx="7296151" cy="646331"/>
          </a:xfrm>
          <a:prstGeom prst="rect">
            <a:avLst/>
          </a:prstGeom>
          <a:noFill/>
        </p:spPr>
        <p:txBody>
          <a:bodyPr wrap="square" rtlCol="0">
            <a:spAutoFit/>
          </a:bodyPr>
          <a:lstStyle>
            <a:lvl1pPr marL="0" indent="0" algn="ctr">
              <a:buNone/>
              <a:defRPr lang="en-US" sz="4000" i="1" dirty="0" smtClean="0">
                <a:latin typeface="Playfair Display" pitchFamily="2" charset="0"/>
                <a:ea typeface="UD Digi Kyokasho N-B" panose="020B0400000000000000" pitchFamily="18" charset="-128"/>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4000" i="1">
                <a:latin typeface="Playfair Display" pitchFamily="2" charset="0"/>
                <a:ea typeface="UD Digi Kyokasho N-B" panose="020B0400000000000000" pitchFamily="18" charset="-128"/>
                <a:cs typeface="Poppins" panose="00000500000000000000" pitchFamily="50" charset="0"/>
              </a:rPr>
              <a:t>Nagesh V</a:t>
            </a:r>
          </a:p>
        </p:txBody>
      </p:sp>
      <p:sp>
        <p:nvSpPr>
          <p:cNvPr id="31" name="Text Placeholder 29">
            <a:extLst>
              <a:ext uri="{FF2B5EF4-FFF2-40B4-BE49-F238E27FC236}">
                <a16:creationId xmlns:a16="http://schemas.microsoft.com/office/drawing/2014/main" id="{373ED370-76DE-4B25-968B-AECEF3017A44}"/>
              </a:ext>
            </a:extLst>
          </p:cNvPr>
          <p:cNvSpPr>
            <a:spLocks noGrp="1"/>
          </p:cNvSpPr>
          <p:nvPr>
            <p:ph type="body" sz="quarter" idx="12" hasCustomPrompt="1"/>
          </p:nvPr>
        </p:nvSpPr>
        <p:spPr>
          <a:xfrm>
            <a:off x="3470639" y="5362009"/>
            <a:ext cx="5250719" cy="761747"/>
          </a:xfrm>
          <a:prstGeom prst="rect">
            <a:avLst/>
          </a:prstGeom>
          <a:noFill/>
        </p:spPr>
        <p:txBody>
          <a:bodyPr wrap="square" rtlCol="0">
            <a:spAutoFit/>
          </a:bodyPr>
          <a:lstStyle>
            <a:lvl1pPr marL="0" indent="0">
              <a:buNone/>
              <a:defRPr lang="en-US" sz="1200" dirty="0" smtClean="0">
                <a:solidFill>
                  <a:schemeClr val="tx1">
                    <a:lumMod val="50000"/>
                    <a:lumOff val="50000"/>
                  </a:schemeClr>
                </a:solidFill>
                <a:latin typeface="+mn-lt"/>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a:t>Nagesh has been always there for any Technology related query. His contributions have been immense in the gap analysis that was done for an US Vendor. He also rendered tremendous support on the DE foundation Learning path.</a:t>
            </a:r>
          </a:p>
        </p:txBody>
      </p:sp>
      <p:sp>
        <p:nvSpPr>
          <p:cNvPr id="34" name="Text Placeholder 32">
            <a:extLst>
              <a:ext uri="{FF2B5EF4-FFF2-40B4-BE49-F238E27FC236}">
                <a16:creationId xmlns:a16="http://schemas.microsoft.com/office/drawing/2014/main" id="{B99FC4EA-7001-4D06-81E3-3A29A62068D1}"/>
              </a:ext>
            </a:extLst>
          </p:cNvPr>
          <p:cNvSpPr>
            <a:spLocks noGrp="1"/>
          </p:cNvSpPr>
          <p:nvPr>
            <p:ph type="body" sz="quarter" idx="13" hasCustomPrompt="1"/>
          </p:nvPr>
        </p:nvSpPr>
        <p:spPr>
          <a:xfrm>
            <a:off x="367888" y="6124721"/>
            <a:ext cx="1493835" cy="303929"/>
          </a:xfrm>
          <a:prstGeom prst="rect">
            <a:avLst/>
          </a:prstGeom>
          <a:noFill/>
        </p:spPr>
        <p:txBody>
          <a:bodyPr wrap="square" rtlCol="0">
            <a:spAutoFit/>
          </a:bodyPr>
          <a:lstStyle>
            <a:lvl1pPr marL="0" indent="0">
              <a:buNone/>
              <a:defRPr lang="en-US" sz="10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a:lnSpc>
                <a:spcPts val="1800"/>
              </a:lnSpc>
            </a:pPr>
            <a:r>
              <a:rPr lang="en-US" sz="1000" b="1">
                <a:latin typeface="Poppins" panose="00000500000000000000" pitchFamily="50" charset="0"/>
                <a:cs typeface="Poppins" panose="00000500000000000000" pitchFamily="50" charset="0"/>
              </a:rPr>
              <a:t>SEPTEMBER 03, 2021</a:t>
            </a:r>
          </a:p>
        </p:txBody>
      </p:sp>
      <p:sp>
        <p:nvSpPr>
          <p:cNvPr id="36" name="Text Placeholder 35">
            <a:extLst>
              <a:ext uri="{FF2B5EF4-FFF2-40B4-BE49-F238E27FC236}">
                <a16:creationId xmlns:a16="http://schemas.microsoft.com/office/drawing/2014/main" id="{50E0FADF-14EB-4046-859F-F39183DD2DED}"/>
              </a:ext>
            </a:extLst>
          </p:cNvPr>
          <p:cNvSpPr>
            <a:spLocks noGrp="1"/>
          </p:cNvSpPr>
          <p:nvPr>
            <p:ph type="body" sz="quarter" idx="14" hasCustomPrompt="1"/>
          </p:nvPr>
        </p:nvSpPr>
        <p:spPr>
          <a:xfrm>
            <a:off x="9250681" y="6002452"/>
            <a:ext cx="2712720" cy="291618"/>
          </a:xfrm>
          <a:prstGeom prst="rect">
            <a:avLst/>
          </a:prstGeom>
          <a:noFill/>
        </p:spPr>
        <p:txBody>
          <a:bodyPr wrap="square" rtlCol="0">
            <a:spAutoFit/>
          </a:bodyPr>
          <a:lstStyle>
            <a:lvl1pPr marL="0" indent="0" algn="l">
              <a:buNone/>
              <a:defRPr lang="en-US" sz="14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marL="0" lvl="0" algn="ctr"/>
            <a:r>
              <a:rPr lang="en-US" sz="1400" b="1">
                <a:latin typeface="Poppins" panose="00000500000000000000" pitchFamily="50" charset="0"/>
                <a:cs typeface="Poppins" panose="00000500000000000000" pitchFamily="50" charset="0"/>
              </a:rPr>
              <a:t>Ashwin </a:t>
            </a:r>
            <a:r>
              <a:rPr lang="en-US" sz="1400" b="1" err="1">
                <a:latin typeface="Poppins" panose="00000500000000000000" pitchFamily="50" charset="0"/>
                <a:cs typeface="Poppins" panose="00000500000000000000" pitchFamily="50" charset="0"/>
              </a:rPr>
              <a:t>Yugendhar</a:t>
            </a:r>
            <a:endParaRPr lang="en-IN"/>
          </a:p>
        </p:txBody>
      </p:sp>
      <p:sp>
        <p:nvSpPr>
          <p:cNvPr id="41" name="Text Placeholder 40">
            <a:extLst>
              <a:ext uri="{FF2B5EF4-FFF2-40B4-BE49-F238E27FC236}">
                <a16:creationId xmlns:a16="http://schemas.microsoft.com/office/drawing/2014/main" id="{419C63E1-02C8-4513-811B-5CC6B29DAD1B}"/>
              </a:ext>
            </a:extLst>
          </p:cNvPr>
          <p:cNvSpPr>
            <a:spLocks noGrp="1"/>
          </p:cNvSpPr>
          <p:nvPr>
            <p:ph type="body" sz="quarter" idx="15" hasCustomPrompt="1"/>
          </p:nvPr>
        </p:nvSpPr>
        <p:spPr>
          <a:xfrm>
            <a:off x="9600368" y="6274772"/>
            <a:ext cx="2013347" cy="241797"/>
          </a:xfrm>
          <a:prstGeom prst="rect">
            <a:avLst/>
          </a:prstGeom>
          <a:noFill/>
        </p:spPr>
        <p:txBody>
          <a:bodyPr wrap="square" rtlCol="0">
            <a:spAutoFit/>
          </a:bodyPr>
          <a:lstStyle>
            <a:lvl1pPr marL="0" indent="0" algn="l">
              <a:buNone/>
              <a:defRPr lang="en-US" sz="1050"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1050">
                <a:latin typeface="Poppins" panose="00000500000000000000" pitchFamily="50" charset="0"/>
                <a:cs typeface="Poppins" panose="00000500000000000000" pitchFamily="50" charset="0"/>
              </a:rPr>
              <a:t>Associate Manager</a:t>
            </a:r>
          </a:p>
        </p:txBody>
      </p:sp>
    </p:spTree>
    <p:extLst>
      <p:ext uri="{BB962C8B-B14F-4D97-AF65-F5344CB8AC3E}">
        <p14:creationId xmlns:p14="http://schemas.microsoft.com/office/powerpoint/2010/main" val="72217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Valu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46" name="Title 18">
            <a:extLst>
              <a:ext uri="{FF2B5EF4-FFF2-40B4-BE49-F238E27FC236}">
                <a16:creationId xmlns:a16="http://schemas.microsoft.com/office/drawing/2014/main" id="{E0A04835-DD7C-4E42-BA1C-F67FA11EACD7}"/>
              </a:ext>
            </a:extLst>
          </p:cNvPr>
          <p:cNvSpPr>
            <a:spLocks noGrp="1"/>
          </p:cNvSpPr>
          <p:nvPr userDrawn="1">
            <p:ph type="title" hasCustomPrompt="1"/>
          </p:nvPr>
        </p:nvSpPr>
        <p:spPr>
          <a:xfrm>
            <a:off x="275944" y="53949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algn="ctr"/>
            <a:r>
              <a:rPr lang="en-IN" sz="4800" b="1">
                <a:latin typeface="Poppins" panose="00000500000000000000" pitchFamily="50" charset="0"/>
                <a:cs typeface="Poppins" panose="00000500000000000000" pitchFamily="50" charset="0"/>
              </a:rPr>
              <a:t>Our Values</a:t>
            </a:r>
          </a:p>
        </p:txBody>
      </p:sp>
    </p:spTree>
    <p:extLst>
      <p:ext uri="{BB962C8B-B14F-4D97-AF65-F5344CB8AC3E}">
        <p14:creationId xmlns:p14="http://schemas.microsoft.com/office/powerpoint/2010/main" val="3473345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Divider 1">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6AA4CC97-C22E-48C8-A465-096FCCBD2392}"/>
              </a:ext>
            </a:extLst>
          </p:cNvPr>
          <p:cNvSpPr>
            <a:spLocks noGrp="1"/>
          </p:cNvSpPr>
          <p:nvPr>
            <p:ph type="pic" sz="quarter" idx="13"/>
          </p:nvPr>
        </p:nvSpPr>
        <p:spPr>
          <a:xfrm>
            <a:off x="1" y="0"/>
            <a:ext cx="12191999" cy="6858000"/>
          </a:xfrm>
          <a:custGeom>
            <a:avLst/>
            <a:gdLst>
              <a:gd name="connsiteX0" fmla="*/ 0 w 12191999"/>
              <a:gd name="connsiteY0" fmla="*/ 1013603 h 6858000"/>
              <a:gd name="connsiteX1" fmla="*/ 889813 w 12191999"/>
              <a:gd name="connsiteY1" fmla="*/ 1013603 h 6858000"/>
              <a:gd name="connsiteX2" fmla="*/ 889813 w 12191999"/>
              <a:gd name="connsiteY2" fmla="*/ 6858000 h 6858000"/>
              <a:gd name="connsiteX3" fmla="*/ 0 w 12191999"/>
              <a:gd name="connsiteY3" fmla="*/ 6858000 h 6858000"/>
              <a:gd name="connsiteX4" fmla="*/ 10958133 w 12191999"/>
              <a:gd name="connsiteY4" fmla="*/ 633447 h 6858000"/>
              <a:gd name="connsiteX5" fmla="*/ 10958133 w 12191999"/>
              <a:gd name="connsiteY5" fmla="*/ 1208094 h 6858000"/>
              <a:gd name="connsiteX6" fmla="*/ 11623655 w 12191999"/>
              <a:gd name="connsiteY6" fmla="*/ 1208094 h 6858000"/>
              <a:gd name="connsiteX7" fmla="*/ 11623655 w 12191999"/>
              <a:gd name="connsiteY7" fmla="*/ 633447 h 6858000"/>
              <a:gd name="connsiteX8" fmla="*/ 10275225 w 12191999"/>
              <a:gd name="connsiteY8" fmla="*/ 633447 h 6858000"/>
              <a:gd name="connsiteX9" fmla="*/ 10275225 w 12191999"/>
              <a:gd name="connsiteY9" fmla="*/ 1208093 h 6858000"/>
              <a:gd name="connsiteX10" fmla="*/ 10940747 w 12191999"/>
              <a:gd name="connsiteY10" fmla="*/ 1208093 h 6858000"/>
              <a:gd name="connsiteX11" fmla="*/ 10940747 w 12191999"/>
              <a:gd name="connsiteY11" fmla="*/ 633447 h 6858000"/>
              <a:gd name="connsiteX12" fmla="*/ 9592317 w 12191999"/>
              <a:gd name="connsiteY12" fmla="*/ 633447 h 6858000"/>
              <a:gd name="connsiteX13" fmla="*/ 9592317 w 12191999"/>
              <a:gd name="connsiteY13" fmla="*/ 1208093 h 6858000"/>
              <a:gd name="connsiteX14" fmla="*/ 10257839 w 12191999"/>
              <a:gd name="connsiteY14" fmla="*/ 1208093 h 6858000"/>
              <a:gd name="connsiteX15" fmla="*/ 10257839 w 12191999"/>
              <a:gd name="connsiteY15" fmla="*/ 633447 h 6858000"/>
              <a:gd name="connsiteX16" fmla="*/ 9748992 w 12191999"/>
              <a:gd name="connsiteY16" fmla="*/ 294100 h 6858000"/>
              <a:gd name="connsiteX17" fmla="*/ 9607843 w 12191999"/>
              <a:gd name="connsiteY17" fmla="*/ 539431 h 6858000"/>
              <a:gd name="connsiteX18" fmla="*/ 11496589 w 12191999"/>
              <a:gd name="connsiteY18" fmla="*/ 539364 h 6858000"/>
              <a:gd name="connsiteX19" fmla="*/ 11637201 w 12191999"/>
              <a:gd name="connsiteY19" fmla="*/ 294436 h 6858000"/>
              <a:gd name="connsiteX20" fmla="*/ 11637201 w 12191999"/>
              <a:gd name="connsiteY20" fmla="*/ 294100 h 6858000"/>
              <a:gd name="connsiteX21" fmla="*/ 4654534 w 12191999"/>
              <a:gd name="connsiteY21" fmla="*/ 0 h 6858000"/>
              <a:gd name="connsiteX22" fmla="*/ 12191999 w 12191999"/>
              <a:gd name="connsiteY22" fmla="*/ 0 h 6858000"/>
              <a:gd name="connsiteX23" fmla="*/ 12191999 w 12191999"/>
              <a:gd name="connsiteY23" fmla="*/ 6858000 h 6858000"/>
              <a:gd name="connsiteX24" fmla="*/ 1995915 w 12191999"/>
              <a:gd name="connsiteY24" fmla="*/ 6858000 h 6858000"/>
              <a:gd name="connsiteX25" fmla="*/ 1995915 w 12191999"/>
              <a:gd name="connsiteY25" fmla="*/ 1013603 h 6858000"/>
              <a:gd name="connsiteX26" fmla="*/ 4072864 w 12191999"/>
              <a:gd name="connsiteY26" fmla="*/ 1013603 h 6858000"/>
              <a:gd name="connsiteX27" fmla="*/ 4654534 w 12191999"/>
              <a:gd name="connsiteY27" fmla="*/ 1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0" y="1013603"/>
                </a:moveTo>
                <a:lnTo>
                  <a:pt x="889813" y="1013603"/>
                </a:lnTo>
                <a:lnTo>
                  <a:pt x="889813" y="6858000"/>
                </a:lnTo>
                <a:lnTo>
                  <a:pt x="0" y="6858000"/>
                </a:lnTo>
                <a:close/>
                <a:moveTo>
                  <a:pt x="10958133" y="633447"/>
                </a:moveTo>
                <a:lnTo>
                  <a:pt x="10958133" y="1208094"/>
                </a:lnTo>
                <a:lnTo>
                  <a:pt x="11623655" y="1208094"/>
                </a:lnTo>
                <a:lnTo>
                  <a:pt x="11623655" y="633447"/>
                </a:lnTo>
                <a:close/>
                <a:moveTo>
                  <a:pt x="10275225" y="633447"/>
                </a:moveTo>
                <a:lnTo>
                  <a:pt x="10275225" y="1208093"/>
                </a:lnTo>
                <a:lnTo>
                  <a:pt x="10940747" y="1208093"/>
                </a:lnTo>
                <a:lnTo>
                  <a:pt x="10940747" y="633447"/>
                </a:lnTo>
                <a:close/>
                <a:moveTo>
                  <a:pt x="9592317" y="633447"/>
                </a:moveTo>
                <a:lnTo>
                  <a:pt x="9592317" y="1208093"/>
                </a:lnTo>
                <a:lnTo>
                  <a:pt x="10257839" y="1208093"/>
                </a:lnTo>
                <a:lnTo>
                  <a:pt x="10257839" y="633447"/>
                </a:lnTo>
                <a:close/>
                <a:moveTo>
                  <a:pt x="9748992" y="294100"/>
                </a:moveTo>
                <a:lnTo>
                  <a:pt x="9607843" y="539431"/>
                </a:lnTo>
                <a:lnTo>
                  <a:pt x="11496589" y="539364"/>
                </a:lnTo>
                <a:lnTo>
                  <a:pt x="11637201" y="294436"/>
                </a:lnTo>
                <a:lnTo>
                  <a:pt x="11637201" y="294100"/>
                </a:lnTo>
                <a:close/>
                <a:moveTo>
                  <a:pt x="4654534" y="0"/>
                </a:moveTo>
                <a:lnTo>
                  <a:pt x="12191999" y="0"/>
                </a:lnTo>
                <a:lnTo>
                  <a:pt x="12191999" y="6858000"/>
                </a:lnTo>
                <a:lnTo>
                  <a:pt x="1995915" y="6858000"/>
                </a:lnTo>
                <a:lnTo>
                  <a:pt x="1995915" y="1013603"/>
                </a:lnTo>
                <a:lnTo>
                  <a:pt x="4072864" y="1013603"/>
                </a:lnTo>
                <a:lnTo>
                  <a:pt x="4654534" y="1525"/>
                </a:lnTo>
                <a:close/>
              </a:path>
            </a:pathLst>
          </a:custGeom>
          <a:solidFill>
            <a:srgbClr val="404040"/>
          </a:solidFill>
        </p:spPr>
        <p:txBody>
          <a:bodyPr wrap="square" anchor="ctr">
            <a:noAutofit/>
          </a:bodyPr>
          <a:lstStyle>
            <a:lvl1pPr algn="ctr">
              <a:defRPr>
                <a:solidFill>
                  <a:schemeClr val="bg1"/>
                </a:solidFill>
              </a:defRPr>
            </a:lvl1pPr>
          </a:lstStyle>
          <a:p>
            <a:endParaRPr lang="en-IN"/>
          </a:p>
        </p:txBody>
      </p:sp>
      <p:sp>
        <p:nvSpPr>
          <p:cNvPr id="74" name="Text Placeholder 13">
            <a:extLst>
              <a:ext uri="{FF2B5EF4-FFF2-40B4-BE49-F238E27FC236}">
                <a16:creationId xmlns:a16="http://schemas.microsoft.com/office/drawing/2014/main" id="{B95C79B3-017D-44FF-A2F3-D1559D085B7D}"/>
              </a:ext>
            </a:extLst>
          </p:cNvPr>
          <p:cNvSpPr>
            <a:spLocks noGrp="1"/>
          </p:cNvSpPr>
          <p:nvPr>
            <p:ph type="body" sz="quarter" idx="12" hasCustomPrompt="1"/>
          </p:nvPr>
        </p:nvSpPr>
        <p:spPr>
          <a:xfrm>
            <a:off x="2599128" y="5249421"/>
            <a:ext cx="2374368" cy="291618"/>
          </a:xfrm>
          <a:prstGeom prst="rect">
            <a:avLst/>
          </a:prstGeom>
          <a:noFill/>
        </p:spPr>
        <p:txBody>
          <a:bodyPr wrap="none" rtlCol="0">
            <a:spAutoFit/>
          </a:bodyPr>
          <a:lstStyle>
            <a:lvl1pPr marL="0" indent="0">
              <a:buNone/>
              <a:defRPr lang="en-US" sz="14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lvl="0"/>
            <a:r>
              <a:rPr lang="en-IN"/>
              <a:t>Click to edit the Sub Text</a:t>
            </a:r>
          </a:p>
        </p:txBody>
      </p:sp>
      <p:sp>
        <p:nvSpPr>
          <p:cNvPr id="75" name="Text Placeholder 6">
            <a:extLst>
              <a:ext uri="{FF2B5EF4-FFF2-40B4-BE49-F238E27FC236}">
                <a16:creationId xmlns:a16="http://schemas.microsoft.com/office/drawing/2014/main" id="{7BAB6781-F25A-40C5-AE6A-864C30F7E891}"/>
              </a:ext>
            </a:extLst>
          </p:cNvPr>
          <p:cNvSpPr>
            <a:spLocks noGrp="1"/>
          </p:cNvSpPr>
          <p:nvPr>
            <p:ph type="body" sz="quarter" idx="11" hasCustomPrompt="1"/>
          </p:nvPr>
        </p:nvSpPr>
        <p:spPr>
          <a:xfrm>
            <a:off x="2592151" y="3880054"/>
            <a:ext cx="6158149" cy="1446550"/>
          </a:xfrm>
          <a:prstGeom prst="rect">
            <a:avLst/>
          </a:prstGeom>
          <a:noFill/>
        </p:spPr>
        <p:txBody>
          <a:bodyPr wrap="square" rtlCol="0">
            <a:spAutoFit/>
          </a:bodyPr>
          <a:lstStyle>
            <a:lvl1pPr marL="0" indent="0">
              <a:lnSpc>
                <a:spcPct val="100000"/>
              </a:lnSpc>
              <a:spcBef>
                <a:spcPts val="0"/>
              </a:spcBef>
              <a:buNone/>
              <a:defRPr lang="en-US" sz="4400" b="1" dirty="0" smtClean="0">
                <a:solidFill>
                  <a:schemeClr val="bg1"/>
                </a:solidFill>
                <a:latin typeface="Poppins" panose="00000500000000000000" pitchFamily="50" charset="0"/>
                <a:cs typeface="Poppins" panose="00000500000000000000" pitchFamily="50" charset="0"/>
              </a:defRPr>
            </a:lvl1pPr>
          </a:lstStyle>
          <a:p>
            <a:pPr marL="0" lvl="0"/>
            <a:r>
              <a:rPr lang="en-US"/>
              <a:t>Click to edit the Slide Breaker Title</a:t>
            </a:r>
          </a:p>
        </p:txBody>
      </p:sp>
      <p:pic>
        <p:nvPicPr>
          <p:cNvPr id="9" name="Graphic 8">
            <a:extLst>
              <a:ext uri="{FF2B5EF4-FFF2-40B4-BE49-F238E27FC236}">
                <a16:creationId xmlns:a16="http://schemas.microsoft.com/office/drawing/2014/main" id="{29C11338-ECA7-4847-8FEB-3BCCFC5FCF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4656667" cy="6861119"/>
          </a:xfrm>
          <a:prstGeom prst="rect">
            <a:avLst/>
          </a:prstGeom>
        </p:spPr>
      </p:pic>
      <p:sp>
        <p:nvSpPr>
          <p:cNvPr id="10" name="TextBox 9">
            <a:extLst>
              <a:ext uri="{FF2B5EF4-FFF2-40B4-BE49-F238E27FC236}">
                <a16:creationId xmlns:a16="http://schemas.microsoft.com/office/drawing/2014/main" id="{8FB9F05F-B883-4EB5-8D61-7A1BE850F10C}"/>
              </a:ext>
            </a:extLst>
          </p:cNvPr>
          <p:cNvSpPr txBox="1"/>
          <p:nvPr userDrawn="1"/>
        </p:nvSpPr>
        <p:spPr>
          <a:xfrm>
            <a:off x="233614" y="340359"/>
            <a:ext cx="2997270" cy="348557"/>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b="1">
                <a:solidFill>
                  <a:schemeClr val="bg1"/>
                </a:solidFill>
                <a:latin typeface="Poppins" panose="00000500000000000000" pitchFamily="50" charset="0"/>
                <a:cs typeface="Poppins" panose="00000500000000000000" pitchFamily="50" charset="0"/>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a:t>#BeyondPossible</a:t>
            </a:r>
            <a:endParaRPr lang="en-IN"/>
          </a:p>
        </p:txBody>
      </p:sp>
      <p:sp>
        <p:nvSpPr>
          <p:cNvPr id="52" name="Rectangle 51">
            <a:hlinkClick r:id="rId4"/>
            <a:extLst>
              <a:ext uri="{FF2B5EF4-FFF2-40B4-BE49-F238E27FC236}">
                <a16:creationId xmlns:a16="http://schemas.microsoft.com/office/drawing/2014/main" id="{968ABCE1-BE5B-41F8-8F26-6E4AD80334A5}"/>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hlinkClick r:id="rId5"/>
            <a:extLst>
              <a:ext uri="{FF2B5EF4-FFF2-40B4-BE49-F238E27FC236}">
                <a16:creationId xmlns:a16="http://schemas.microsoft.com/office/drawing/2014/main" id="{D837E61B-A7CE-4B5D-A6F0-C6EDD6B970D3}"/>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hlinkClick r:id="rId6"/>
            <a:extLst>
              <a:ext uri="{FF2B5EF4-FFF2-40B4-BE49-F238E27FC236}">
                <a16:creationId xmlns:a16="http://schemas.microsoft.com/office/drawing/2014/main" id="{6AA48A99-8A8A-4FD1-A539-05405CE8D90C}"/>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Graphic 54">
            <a:hlinkClick r:id="rId4"/>
            <a:extLst>
              <a:ext uri="{FF2B5EF4-FFF2-40B4-BE49-F238E27FC236}">
                <a16:creationId xmlns:a16="http://schemas.microsoft.com/office/drawing/2014/main" id="{EA8F0CAA-742D-4DB7-8A67-D3EA7850403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6602" y="802591"/>
            <a:ext cx="236953" cy="236953"/>
          </a:xfrm>
          <a:prstGeom prst="rect">
            <a:avLst/>
          </a:prstGeom>
        </p:spPr>
      </p:pic>
      <p:pic>
        <p:nvPicPr>
          <p:cNvPr id="56" name="Graphic 55">
            <a:hlinkClick r:id="rId5"/>
            <a:extLst>
              <a:ext uri="{FF2B5EF4-FFF2-40B4-BE49-F238E27FC236}">
                <a16:creationId xmlns:a16="http://schemas.microsoft.com/office/drawing/2014/main" id="{C4CE7727-223B-46C1-ACC5-18F5DAD943D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7931" y="831012"/>
            <a:ext cx="180111" cy="180111"/>
          </a:xfrm>
          <a:prstGeom prst="rect">
            <a:avLst/>
          </a:prstGeom>
        </p:spPr>
      </p:pic>
      <p:pic>
        <p:nvPicPr>
          <p:cNvPr id="57" name="Graphic 56">
            <a:hlinkClick r:id="rId6"/>
            <a:extLst>
              <a:ext uri="{FF2B5EF4-FFF2-40B4-BE49-F238E27FC236}">
                <a16:creationId xmlns:a16="http://schemas.microsoft.com/office/drawing/2014/main" id="{2D5EBBC8-3A77-4C9D-AF03-D9F611CCB9AF}"/>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01091" y="830670"/>
            <a:ext cx="179607" cy="179607"/>
          </a:xfrm>
          <a:prstGeom prst="rect">
            <a:avLst/>
          </a:prstGeom>
        </p:spPr>
      </p:pic>
      <p:sp>
        <p:nvSpPr>
          <p:cNvPr id="58" name="Rectangle 57">
            <a:extLst>
              <a:ext uri="{FF2B5EF4-FFF2-40B4-BE49-F238E27FC236}">
                <a16:creationId xmlns:a16="http://schemas.microsoft.com/office/drawing/2014/main" id="{35FFFF5D-476B-40A7-A889-B3DFB836F7D6}"/>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a:extLst>
              <a:ext uri="{FF2B5EF4-FFF2-40B4-BE49-F238E27FC236}">
                <a16:creationId xmlns:a16="http://schemas.microsoft.com/office/drawing/2014/main" id="{CCB1D374-0753-47F7-9DAD-3C4515185B0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608502" y="294671"/>
            <a:ext cx="2029862" cy="245331"/>
          </a:xfrm>
          <a:prstGeom prst="rect">
            <a:avLst/>
          </a:prstGeom>
        </p:spPr>
      </p:pic>
      <p:sp>
        <p:nvSpPr>
          <p:cNvPr id="60" name="TextBox 59">
            <a:extLst>
              <a:ext uri="{FF2B5EF4-FFF2-40B4-BE49-F238E27FC236}">
                <a16:creationId xmlns:a16="http://schemas.microsoft.com/office/drawing/2014/main" id="{7BDD033D-F78D-4BF9-9CB7-5C4C398F31E5}"/>
              </a:ext>
            </a:extLst>
          </p:cNvPr>
          <p:cNvSpPr txBox="1"/>
          <p:nvPr userDrawn="1"/>
        </p:nvSpPr>
        <p:spPr>
          <a:xfrm>
            <a:off x="9726053" y="327226"/>
            <a:ext cx="1188146" cy="230832"/>
          </a:xfrm>
          <a:prstGeom prst="rect">
            <a:avLst/>
          </a:prstGeom>
          <a:noFill/>
        </p:spPr>
        <p:txBody>
          <a:bodyPr wrap="none" rtlCol="0">
            <a:spAutoFit/>
          </a:bodyPr>
          <a:lstStyle/>
          <a:p>
            <a:r>
              <a:rPr lang="en-IN" sz="900">
                <a:solidFill>
                  <a:schemeClr val="bg1"/>
                </a:solidFill>
                <a:latin typeface="Poppins" panose="00000500000000000000" pitchFamily="50" charset="0"/>
                <a:cs typeface="Poppins" panose="00000500000000000000" pitchFamily="50" charset="0"/>
              </a:rPr>
              <a:t>STAY CONNECTED</a:t>
            </a:r>
          </a:p>
        </p:txBody>
      </p:sp>
      <p:pic>
        <p:nvPicPr>
          <p:cNvPr id="61" name="Graphic 60">
            <a:extLst>
              <a:ext uri="{FF2B5EF4-FFF2-40B4-BE49-F238E27FC236}">
                <a16:creationId xmlns:a16="http://schemas.microsoft.com/office/drawing/2014/main" id="{86DBEC87-CED4-4F23-92FF-6414B6D4A021}"/>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69020" y="261497"/>
            <a:ext cx="311678" cy="311678"/>
          </a:xfrm>
          <a:prstGeom prst="rect">
            <a:avLst/>
          </a:prstGeom>
        </p:spPr>
      </p:pic>
    </p:spTree>
    <p:extLst>
      <p:ext uri="{BB962C8B-B14F-4D97-AF65-F5344CB8AC3E}">
        <p14:creationId xmlns:p14="http://schemas.microsoft.com/office/powerpoint/2010/main" val="1812628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Pic forma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B40EEA-0523-4C11-8C5A-1C9AD6800FCE}"/>
              </a:ext>
            </a:extLst>
          </p:cNvPr>
          <p:cNvSpPr/>
          <p:nvPr userDrawn="1"/>
        </p:nvSpPr>
        <p:spPr>
          <a:xfrm>
            <a:off x="8084321" y="1342122"/>
            <a:ext cx="4107679" cy="49032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5" name="Graphic 14">
            <a:extLst>
              <a:ext uri="{FF2B5EF4-FFF2-40B4-BE49-F238E27FC236}">
                <a16:creationId xmlns:a16="http://schemas.microsoft.com/office/drawing/2014/main" id="{05DF0A52-E932-4E1B-9BC8-625C8C7097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00658" y="4558441"/>
            <a:ext cx="4791342" cy="1119473"/>
          </a:xfrm>
          <a:prstGeom prst="rect">
            <a:avLst/>
          </a:prstGeom>
        </p:spPr>
      </p:pic>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36" name="Content Placeholder 21">
            <a:extLst>
              <a:ext uri="{FF2B5EF4-FFF2-40B4-BE49-F238E27FC236}">
                <a16:creationId xmlns:a16="http://schemas.microsoft.com/office/drawing/2014/main" id="{BE7A600B-78FF-48D1-8351-97E5F7E849C1}"/>
              </a:ext>
            </a:extLst>
          </p:cNvPr>
          <p:cNvSpPr>
            <a:spLocks noGrp="1"/>
          </p:cNvSpPr>
          <p:nvPr>
            <p:ph sz="quarter" idx="10"/>
          </p:nvPr>
        </p:nvSpPr>
        <p:spPr>
          <a:xfrm>
            <a:off x="316392" y="930386"/>
            <a:ext cx="11558635" cy="320088"/>
          </a:xfrm>
          <a:prstGeom prst="rect">
            <a:avLst/>
          </a:prstGeom>
          <a:noFill/>
        </p:spPr>
        <p:txBody>
          <a:bodyPr wrap="square" rtlCol="0">
            <a:spAutoFit/>
          </a:bodyPr>
          <a:lstStyle>
            <a:lvl1pPr marL="0" indent="0">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
        <p:nvSpPr>
          <p:cNvPr id="41" name="Text Placeholder 5">
            <a:extLst>
              <a:ext uri="{FF2B5EF4-FFF2-40B4-BE49-F238E27FC236}">
                <a16:creationId xmlns:a16="http://schemas.microsoft.com/office/drawing/2014/main" id="{B77CBC86-3958-4399-A391-B10486C53CD2}"/>
              </a:ext>
            </a:extLst>
          </p:cNvPr>
          <p:cNvSpPr>
            <a:spLocks noGrp="1"/>
          </p:cNvSpPr>
          <p:nvPr>
            <p:ph type="body" sz="quarter" idx="11" hasCustomPrompt="1"/>
          </p:nvPr>
        </p:nvSpPr>
        <p:spPr>
          <a:xfrm>
            <a:off x="8654426" y="1817580"/>
            <a:ext cx="2967469" cy="878702"/>
          </a:xfrm>
          <a:prstGeom prst="rect">
            <a:avLst/>
          </a:prstGeom>
          <a:noFill/>
        </p:spPr>
        <p:txBody>
          <a:bodyPr wrap="square" rtlCol="0">
            <a:spAutoFit/>
          </a:bodyPr>
          <a:lstStyle>
            <a:lvl1pPr marL="0" indent="0">
              <a:spcBef>
                <a:spcPts val="0"/>
              </a:spcBef>
              <a:buNone/>
              <a:defRPr lang="en-US" b="1" smtClean="0">
                <a:solidFill>
                  <a:schemeClr val="bg1"/>
                </a:solidFill>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IN" sz="2800" b="1">
                <a:solidFill>
                  <a:schemeClr val="bg1"/>
                </a:solidFill>
                <a:latin typeface="Poppins" panose="00000500000000000000" pitchFamily="50" charset="0"/>
                <a:cs typeface="Poppins" panose="00000500000000000000" pitchFamily="50" charset="0"/>
              </a:rPr>
              <a:t>Click to add</a:t>
            </a:r>
          </a:p>
          <a:p>
            <a:r>
              <a:rPr lang="en-IN" sz="2800" b="1">
                <a:solidFill>
                  <a:schemeClr val="bg1"/>
                </a:solidFill>
                <a:latin typeface="Poppins" panose="00000500000000000000" pitchFamily="50" charset="0"/>
                <a:cs typeface="Poppins" panose="00000500000000000000" pitchFamily="50" charset="0"/>
              </a:rPr>
              <a:t>text/ title</a:t>
            </a:r>
          </a:p>
        </p:txBody>
      </p:sp>
      <p:sp>
        <p:nvSpPr>
          <p:cNvPr id="9" name="Content Placeholder 8">
            <a:extLst>
              <a:ext uri="{FF2B5EF4-FFF2-40B4-BE49-F238E27FC236}">
                <a16:creationId xmlns:a16="http://schemas.microsoft.com/office/drawing/2014/main" id="{14F3082F-C7C1-4882-B1F5-78876CDF9E61}"/>
              </a:ext>
            </a:extLst>
          </p:cNvPr>
          <p:cNvSpPr>
            <a:spLocks noGrp="1"/>
          </p:cNvSpPr>
          <p:nvPr>
            <p:ph sz="quarter" idx="12" hasCustomPrompt="1"/>
          </p:nvPr>
        </p:nvSpPr>
        <p:spPr>
          <a:xfrm>
            <a:off x="8661203" y="2852088"/>
            <a:ext cx="2967037" cy="523220"/>
          </a:xfrm>
          <a:prstGeom prst="rect">
            <a:avLst/>
          </a:prstGeom>
          <a:noFill/>
        </p:spPr>
        <p:txBody>
          <a:bodyPr wrap="square" rtlCol="0">
            <a:spAutoFit/>
          </a:bodyPr>
          <a:lstStyle>
            <a:lvl1pPr marL="0" indent="0">
              <a:lnSpc>
                <a:spcPct val="100000"/>
              </a:lnSpc>
              <a:spcBef>
                <a:spcPts val="0"/>
              </a:spcBef>
              <a:buNone/>
              <a:defRPr lang="en-IN" sz="1400" dirty="0">
                <a:solidFill>
                  <a:schemeClr val="bg1"/>
                </a:solidFill>
                <a:latin typeface="+mn-lt"/>
                <a:cs typeface="Poppins Light" panose="00000400000000000000" pitchFamily="50" charset="0"/>
              </a:defRPr>
            </a:lvl1pPr>
          </a:lstStyle>
          <a:p>
            <a:pPr marL="0" lvl="0"/>
            <a:r>
              <a:rPr lang="en-US"/>
              <a:t>Click to add text</a:t>
            </a:r>
          </a:p>
          <a:p>
            <a:pPr marL="0" lvl="0"/>
            <a:r>
              <a:rPr lang="en-IN"/>
              <a:t>Paragraph</a:t>
            </a:r>
            <a:endParaRPr lang="en-US"/>
          </a:p>
        </p:txBody>
      </p:sp>
      <p:sp>
        <p:nvSpPr>
          <p:cNvPr id="11" name="Text Placeholder 10">
            <a:extLst>
              <a:ext uri="{FF2B5EF4-FFF2-40B4-BE49-F238E27FC236}">
                <a16:creationId xmlns:a16="http://schemas.microsoft.com/office/drawing/2014/main" id="{833C80F2-C2D7-4908-95A4-A04FA0CCBC38}"/>
              </a:ext>
            </a:extLst>
          </p:cNvPr>
          <p:cNvSpPr>
            <a:spLocks noGrp="1"/>
          </p:cNvSpPr>
          <p:nvPr>
            <p:ph type="body" sz="quarter" idx="13" hasCustomPrompt="1"/>
          </p:nvPr>
        </p:nvSpPr>
        <p:spPr>
          <a:xfrm>
            <a:off x="9528870" y="4819249"/>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sp>
        <p:nvSpPr>
          <p:cNvPr id="37" name="Picture Placeholder 2">
            <a:extLst>
              <a:ext uri="{FF2B5EF4-FFF2-40B4-BE49-F238E27FC236}">
                <a16:creationId xmlns:a16="http://schemas.microsoft.com/office/drawing/2014/main" id="{B1789B79-1990-4933-8B3E-E3E798CE486E}"/>
              </a:ext>
            </a:extLst>
          </p:cNvPr>
          <p:cNvSpPr>
            <a:spLocks noGrp="1"/>
          </p:cNvSpPr>
          <p:nvPr>
            <p:ph type="pic" sz="quarter" idx="14" hasCustomPrompt="1"/>
          </p:nvPr>
        </p:nvSpPr>
        <p:spPr>
          <a:xfrm>
            <a:off x="8661400" y="4841371"/>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pic>
        <p:nvPicPr>
          <p:cNvPr id="39" name="Graphic 38">
            <a:extLst>
              <a:ext uri="{FF2B5EF4-FFF2-40B4-BE49-F238E27FC236}">
                <a16:creationId xmlns:a16="http://schemas.microsoft.com/office/drawing/2014/main" id="{17E63717-3453-4275-BA96-8824657C3AB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0" name="Rectangle 39">
            <a:extLst>
              <a:ext uri="{FF2B5EF4-FFF2-40B4-BE49-F238E27FC236}">
                <a16:creationId xmlns:a16="http://schemas.microsoft.com/office/drawing/2014/main" id="{D323FB07-3076-4978-BCDF-EE7B1B24E20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9772A0D9-A337-4EFF-B8CD-C4DF77CC1B65}"/>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DD287CA-5C4C-4D09-97C2-97DFFCB0885C}"/>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6979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Pic format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1C9FAC-C541-4AC9-9B04-8234D5A4564D}"/>
              </a:ext>
            </a:extLst>
          </p:cNvPr>
          <p:cNvSpPr/>
          <p:nvPr userDrawn="1"/>
        </p:nvSpPr>
        <p:spPr>
          <a:xfrm>
            <a:off x="1" y="1352018"/>
            <a:ext cx="3879790" cy="515075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computer screen with a blank screen&#10;&#10;Description automatically generated with low confidence">
            <a:extLst>
              <a:ext uri="{FF2B5EF4-FFF2-40B4-BE49-F238E27FC236}">
                <a16:creationId xmlns:a16="http://schemas.microsoft.com/office/drawing/2014/main" id="{01C15F65-7766-4247-9163-6954952E44C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2316058"/>
            <a:ext cx="5675243" cy="4097558"/>
          </a:xfrm>
          <a:prstGeom prst="rect">
            <a:avLst/>
          </a:prstGeom>
        </p:spPr>
      </p:pic>
      <p:pic>
        <p:nvPicPr>
          <p:cNvPr id="19" name="Graphic 18">
            <a:extLst>
              <a:ext uri="{FF2B5EF4-FFF2-40B4-BE49-F238E27FC236}">
                <a16:creationId xmlns:a16="http://schemas.microsoft.com/office/drawing/2014/main" id="{09AB375C-665C-4E91-BD3A-370387FF78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131320" y="1596435"/>
            <a:ext cx="195678" cy="45719"/>
          </a:xfrm>
          <a:prstGeom prst="rect">
            <a:avLst/>
          </a:prstGeom>
        </p:spPr>
      </p:pic>
      <p:sp>
        <p:nvSpPr>
          <p:cNvPr id="6" name="Text Placeholder 5">
            <a:extLst>
              <a:ext uri="{FF2B5EF4-FFF2-40B4-BE49-F238E27FC236}">
                <a16:creationId xmlns:a16="http://schemas.microsoft.com/office/drawing/2014/main" id="{EF01D09F-EE84-47F7-8BA2-29CE92170B86}"/>
              </a:ext>
            </a:extLst>
          </p:cNvPr>
          <p:cNvSpPr>
            <a:spLocks noGrp="1"/>
          </p:cNvSpPr>
          <p:nvPr>
            <p:ph type="body" sz="quarter" idx="12" hasCustomPrompt="1"/>
          </p:nvPr>
        </p:nvSpPr>
        <p:spPr>
          <a:xfrm>
            <a:off x="393700" y="1572555"/>
            <a:ext cx="3379965" cy="277384"/>
          </a:xfrm>
          <a:prstGeom prst="rect">
            <a:avLst/>
          </a:prstGeom>
          <a:noFill/>
        </p:spPr>
        <p:txBody>
          <a:bodyPr wrap="square" rtlCol="0">
            <a:spAutoFit/>
          </a:bodyPr>
          <a:lstStyle>
            <a:lvl1pPr marL="0" indent="0">
              <a:buNone/>
              <a:defRPr lang="en-US" sz="1300" dirty="0" smtClean="0">
                <a:solidFill>
                  <a:schemeClr val="bg1"/>
                </a:solidFill>
                <a:latin typeface="+mn-lt"/>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r>
              <a:rPr lang="en-US"/>
              <a:t>Click to add text</a:t>
            </a:r>
          </a:p>
        </p:txBody>
      </p:sp>
      <p:sp>
        <p:nvSpPr>
          <p:cNvPr id="3" name="Picture Placeholder 2">
            <a:extLst>
              <a:ext uri="{FF2B5EF4-FFF2-40B4-BE49-F238E27FC236}">
                <a16:creationId xmlns:a16="http://schemas.microsoft.com/office/drawing/2014/main" id="{59703730-B845-4CD2-B5BC-3B7EDA077D07}"/>
              </a:ext>
            </a:extLst>
          </p:cNvPr>
          <p:cNvSpPr>
            <a:spLocks noGrp="1"/>
          </p:cNvSpPr>
          <p:nvPr>
            <p:ph type="pic" sz="quarter" idx="11"/>
          </p:nvPr>
        </p:nvSpPr>
        <p:spPr>
          <a:xfrm>
            <a:off x="0" y="2542117"/>
            <a:ext cx="4864100" cy="3458634"/>
          </a:xfrm>
          <a:prstGeom prst="rect">
            <a:avLst/>
          </a:prstGeom>
          <a:solidFill>
            <a:srgbClr val="404040"/>
          </a:solidFill>
        </p:spPr>
        <p:txBody>
          <a:bodyPr anchor="ctr"/>
          <a:lstStyle>
            <a:lvl1pPr algn="ctr">
              <a:defRPr sz="16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6154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Pic format 3">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8F069F1-741C-4407-A99F-AA2F5A08F621}"/>
              </a:ext>
            </a:extLst>
          </p:cNvPr>
          <p:cNvSpPr>
            <a:spLocks noGrp="1"/>
          </p:cNvSpPr>
          <p:nvPr>
            <p:ph type="pic" sz="quarter" idx="15"/>
          </p:nvPr>
        </p:nvSpPr>
        <p:spPr>
          <a:xfrm>
            <a:off x="0" y="1384300"/>
            <a:ext cx="12192000" cy="2287588"/>
          </a:xfrm>
          <a:custGeom>
            <a:avLst/>
            <a:gdLst>
              <a:gd name="connsiteX0" fmla="*/ 0 w 12192000"/>
              <a:gd name="connsiteY0" fmla="*/ 0 h 2287588"/>
              <a:gd name="connsiteX1" fmla="*/ 12192000 w 12192000"/>
              <a:gd name="connsiteY1" fmla="*/ 0 h 2287588"/>
              <a:gd name="connsiteX2" fmla="*/ 12192000 w 12192000"/>
              <a:gd name="connsiteY2" fmla="*/ 2287588 h 2287588"/>
              <a:gd name="connsiteX3" fmla="*/ 3160460 w 12192000"/>
              <a:gd name="connsiteY3" fmla="*/ 2287588 h 2287588"/>
              <a:gd name="connsiteX4" fmla="*/ 3423821 w 12192000"/>
              <a:gd name="connsiteY4" fmla="*/ 1848651 h 2287588"/>
              <a:gd name="connsiteX5" fmla="*/ 0 w 12192000"/>
              <a:gd name="connsiteY5" fmla="*/ 1848651 h 22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287588">
                <a:moveTo>
                  <a:pt x="0" y="0"/>
                </a:moveTo>
                <a:lnTo>
                  <a:pt x="12192000" y="0"/>
                </a:lnTo>
                <a:lnTo>
                  <a:pt x="12192000" y="2287588"/>
                </a:lnTo>
                <a:lnTo>
                  <a:pt x="3160460" y="2287588"/>
                </a:lnTo>
                <a:lnTo>
                  <a:pt x="3423821" y="1848651"/>
                </a:lnTo>
                <a:lnTo>
                  <a:pt x="0" y="1848651"/>
                </a:lnTo>
                <a:close/>
              </a:path>
            </a:pathLst>
          </a:custGeom>
          <a:solidFill>
            <a:srgbClr val="404040"/>
          </a:solidFill>
        </p:spPr>
        <p:txBody>
          <a:bodyPr wrap="square" anchor="ctr">
            <a:noAutofit/>
          </a:bodyPr>
          <a:lstStyle>
            <a:lvl1pPr algn="ctr">
              <a:defRPr sz="1200">
                <a:solidFill>
                  <a:schemeClr val="bg1"/>
                </a:solidFill>
                <a:latin typeface="+mj-lt"/>
              </a:defRPr>
            </a:lvl1pPr>
          </a:lstStyle>
          <a:p>
            <a:endParaRPr lang="en-IN"/>
          </a:p>
        </p:txBody>
      </p:sp>
      <p:pic>
        <p:nvPicPr>
          <p:cNvPr id="24" name="Graphic 23">
            <a:extLst>
              <a:ext uri="{FF2B5EF4-FFF2-40B4-BE49-F238E27FC236}">
                <a16:creationId xmlns:a16="http://schemas.microsoft.com/office/drawing/2014/main" id="{662D9AAD-DE4F-429C-ABD2-7E879322A0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2264" y="3232452"/>
            <a:ext cx="3435626" cy="802717"/>
          </a:xfrm>
          <a:prstGeom prst="rect">
            <a:avLst/>
          </a:prstGeom>
        </p:spPr>
      </p:pic>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 Placeholder 10">
            <a:extLst>
              <a:ext uri="{FF2B5EF4-FFF2-40B4-BE49-F238E27FC236}">
                <a16:creationId xmlns:a16="http://schemas.microsoft.com/office/drawing/2014/main" id="{96487FC1-27C1-4636-9D5A-D59F9BDFCE55}"/>
              </a:ext>
            </a:extLst>
          </p:cNvPr>
          <p:cNvSpPr>
            <a:spLocks noGrp="1"/>
          </p:cNvSpPr>
          <p:nvPr>
            <p:ph type="body" sz="quarter" idx="13" hasCustomPrompt="1"/>
          </p:nvPr>
        </p:nvSpPr>
        <p:spPr>
          <a:xfrm>
            <a:off x="953543" y="3334883"/>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sp>
        <p:nvSpPr>
          <p:cNvPr id="54" name="Picture Placeholder 2">
            <a:extLst>
              <a:ext uri="{FF2B5EF4-FFF2-40B4-BE49-F238E27FC236}">
                <a16:creationId xmlns:a16="http://schemas.microsoft.com/office/drawing/2014/main" id="{4F76BE4A-946B-411C-A72F-CFC8CCA790F2}"/>
              </a:ext>
            </a:extLst>
          </p:cNvPr>
          <p:cNvSpPr>
            <a:spLocks noGrp="1"/>
          </p:cNvSpPr>
          <p:nvPr>
            <p:ph type="pic" sz="quarter" idx="14" hasCustomPrompt="1"/>
          </p:nvPr>
        </p:nvSpPr>
        <p:spPr>
          <a:xfrm>
            <a:off x="183456" y="335700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spTree>
    <p:extLst>
      <p:ext uri="{BB962C8B-B14F-4D97-AF65-F5344CB8AC3E}">
        <p14:creationId xmlns:p14="http://schemas.microsoft.com/office/powerpoint/2010/main" val="47935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1238496"/>
            <a:ext cx="11558635" cy="338554"/>
          </a:xfrm>
          <a:prstGeom prst="rect">
            <a:avLst/>
          </a:prstGeom>
          <a:noFill/>
        </p:spPr>
        <p:txBody>
          <a:bodyPr wrap="square" rtlCol="0">
            <a:spAutoFit/>
          </a:bodyPr>
          <a:lstStyle>
            <a:lvl1pPr marL="0" indent="0">
              <a:lnSpc>
                <a:spcPct val="100000"/>
              </a:lnSpc>
              <a:spcBef>
                <a:spcPts val="0"/>
              </a:spcBef>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Tree>
    <p:extLst>
      <p:ext uri="{BB962C8B-B14F-4D97-AF65-F5344CB8AC3E}">
        <p14:creationId xmlns:p14="http://schemas.microsoft.com/office/powerpoint/2010/main" val="4377875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Pic forma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AAF12-0DAD-4BAA-9C53-437FC83EEB5C}"/>
              </a:ext>
            </a:extLst>
          </p:cNvPr>
          <p:cNvSpPr>
            <a:spLocks noGrp="1"/>
          </p:cNvSpPr>
          <p:nvPr>
            <p:ph type="pic" sz="quarter" idx="10"/>
          </p:nvPr>
        </p:nvSpPr>
        <p:spPr>
          <a:xfrm>
            <a:off x="0" y="51880"/>
            <a:ext cx="8277225" cy="6440542"/>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3874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 format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9B36B4A-BB5B-4CA3-AC37-ED00E28DAD0E}"/>
              </a:ext>
            </a:extLst>
          </p:cNvPr>
          <p:cNvSpPr>
            <a:spLocks noGrp="1"/>
          </p:cNvSpPr>
          <p:nvPr>
            <p:ph type="pic" sz="quarter" idx="10"/>
          </p:nvPr>
        </p:nvSpPr>
        <p:spPr>
          <a:xfrm>
            <a:off x="0" y="0"/>
            <a:ext cx="4109324" cy="3383280"/>
          </a:xfrm>
          <a:prstGeom prst="rect">
            <a:avLst/>
          </a:prstGeom>
          <a:solidFill>
            <a:srgbClr val="0D0D0D"/>
          </a:solidFill>
        </p:spPr>
        <p:txBody>
          <a:bodyPr anchor="ctr"/>
          <a:lstStyle>
            <a:lvl1pPr algn="ctr">
              <a:defRPr sz="1800">
                <a:solidFill>
                  <a:schemeClr val="bg1"/>
                </a:solidFill>
              </a:defRPr>
            </a:lvl1pPr>
          </a:lstStyle>
          <a:p>
            <a:endParaRPr lang="en-IN"/>
          </a:p>
        </p:txBody>
      </p:sp>
      <p:sp>
        <p:nvSpPr>
          <p:cNvPr id="6" name="Picture Placeholder 5">
            <a:extLst>
              <a:ext uri="{FF2B5EF4-FFF2-40B4-BE49-F238E27FC236}">
                <a16:creationId xmlns:a16="http://schemas.microsoft.com/office/drawing/2014/main" id="{BD8D8E4D-0899-4DE0-A36E-C33D52061A86}"/>
              </a:ext>
            </a:extLst>
          </p:cNvPr>
          <p:cNvSpPr>
            <a:spLocks noGrp="1"/>
          </p:cNvSpPr>
          <p:nvPr>
            <p:ph type="pic" sz="quarter" idx="11"/>
          </p:nvPr>
        </p:nvSpPr>
        <p:spPr>
          <a:xfrm>
            <a:off x="4110038" y="0"/>
            <a:ext cx="3969780" cy="3383280"/>
          </a:xfrm>
          <a:prstGeom prst="rect">
            <a:avLst/>
          </a:prstGeom>
          <a:solidFill>
            <a:srgbClr val="262626"/>
          </a:solidFill>
        </p:spPr>
        <p:txBody>
          <a:bodyPr anchor="ctr"/>
          <a:lstStyle>
            <a:lvl1pPr algn="ctr">
              <a:defRPr sz="1800">
                <a:solidFill>
                  <a:schemeClr val="bg1"/>
                </a:solidFill>
              </a:defRPr>
            </a:lvl1pPr>
          </a:lstStyle>
          <a:p>
            <a:endParaRPr lang="en-IN"/>
          </a:p>
        </p:txBody>
      </p:sp>
      <p:sp>
        <p:nvSpPr>
          <p:cNvPr id="25" name="Picture Placeholder 5">
            <a:extLst>
              <a:ext uri="{FF2B5EF4-FFF2-40B4-BE49-F238E27FC236}">
                <a16:creationId xmlns:a16="http://schemas.microsoft.com/office/drawing/2014/main" id="{F4D1AF43-AF0A-41B7-AA2E-B8DD6EA34BC6}"/>
              </a:ext>
            </a:extLst>
          </p:cNvPr>
          <p:cNvSpPr>
            <a:spLocks noGrp="1"/>
          </p:cNvSpPr>
          <p:nvPr>
            <p:ph type="pic" sz="quarter" idx="12"/>
          </p:nvPr>
        </p:nvSpPr>
        <p:spPr>
          <a:xfrm>
            <a:off x="8080533" y="0"/>
            <a:ext cx="4110752" cy="338328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861354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ic forma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B750818-1830-44BC-9412-7A282F61D9B1}"/>
              </a:ext>
            </a:extLst>
          </p:cNvPr>
          <p:cNvSpPr>
            <a:spLocks noGrp="1"/>
          </p:cNvSpPr>
          <p:nvPr>
            <p:ph type="pic" sz="quarter" idx="10"/>
          </p:nvPr>
        </p:nvSpPr>
        <p:spPr>
          <a:xfrm>
            <a:off x="0" y="1319213"/>
            <a:ext cx="5225963" cy="2776537"/>
          </a:xfrm>
          <a:prstGeom prst="rect">
            <a:avLst/>
          </a:prstGeom>
          <a:solidFill>
            <a:srgbClr val="404040"/>
          </a:solidFill>
        </p:spPr>
        <p:txBody>
          <a:bodyPr anchor="ctr"/>
          <a:lstStyle>
            <a:lvl1pPr algn="ctr">
              <a:defRPr sz="12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6" name="Title 18">
            <a:extLst>
              <a:ext uri="{FF2B5EF4-FFF2-40B4-BE49-F238E27FC236}">
                <a16:creationId xmlns:a16="http://schemas.microsoft.com/office/drawing/2014/main" id="{1BE40577-CD48-42B9-9DE5-928FF91842D7}"/>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pic>
        <p:nvPicPr>
          <p:cNvPr id="14" name="Graphic 13">
            <a:extLst>
              <a:ext uri="{FF2B5EF4-FFF2-40B4-BE49-F238E27FC236}">
                <a16:creationId xmlns:a16="http://schemas.microsoft.com/office/drawing/2014/main" id="{DC971B60-CEE7-442E-9FEA-18DC061FE36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15" name="Rectangle 14">
            <a:extLst>
              <a:ext uri="{FF2B5EF4-FFF2-40B4-BE49-F238E27FC236}">
                <a16:creationId xmlns:a16="http://schemas.microsoft.com/office/drawing/2014/main" id="{A00DAF6B-069C-4FCF-8238-7C2295131E6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3367F40-AE9E-4FC5-8340-18D3202BD7A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EBAA811-B484-4788-B4E7-091DC010C245}"/>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4294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F3EB9C9-B6A4-4784-AB45-EAA49FE1E638}"/>
              </a:ext>
            </a:extLst>
          </p:cNvPr>
          <p:cNvSpPr>
            <a:spLocks noGrp="1"/>
          </p:cNvSpPr>
          <p:nvPr>
            <p:ph type="pic" sz="quarter" idx="11"/>
          </p:nvPr>
        </p:nvSpPr>
        <p:spPr>
          <a:xfrm>
            <a:off x="0" y="-1"/>
            <a:ext cx="12192000" cy="2457449"/>
          </a:xfrm>
          <a:custGeom>
            <a:avLst/>
            <a:gdLst>
              <a:gd name="connsiteX0" fmla="*/ 0 w 12192000"/>
              <a:gd name="connsiteY0" fmla="*/ 0 h 2457449"/>
              <a:gd name="connsiteX1" fmla="*/ 12192000 w 12192000"/>
              <a:gd name="connsiteY1" fmla="*/ 0 h 2457449"/>
              <a:gd name="connsiteX2" fmla="*/ 12192000 w 12192000"/>
              <a:gd name="connsiteY2" fmla="*/ 2457449 h 2457449"/>
              <a:gd name="connsiteX3" fmla="*/ 6639929 w 12192000"/>
              <a:gd name="connsiteY3" fmla="*/ 2457449 h 2457449"/>
              <a:gd name="connsiteX4" fmla="*/ 6700400 w 12192000"/>
              <a:gd name="connsiteY4" fmla="*/ 2352555 h 2457449"/>
              <a:gd name="connsiteX5" fmla="*/ 6700400 w 12192000"/>
              <a:gd name="connsiteY5" fmla="*/ 2352240 h 2457449"/>
              <a:gd name="connsiteX6" fmla="*/ 5492335 w 12192000"/>
              <a:gd name="connsiteY6" fmla="*/ 2352240 h 2457449"/>
              <a:gd name="connsiteX7" fmla="*/ 5492335 w 12192000"/>
              <a:gd name="connsiteY7" fmla="*/ 2457449 h 2457449"/>
              <a:gd name="connsiteX8" fmla="*/ 0 w 12192000"/>
              <a:gd name="connsiteY8" fmla="*/ 2457449 h 245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57449">
                <a:moveTo>
                  <a:pt x="0" y="0"/>
                </a:moveTo>
                <a:lnTo>
                  <a:pt x="12192000" y="0"/>
                </a:lnTo>
                <a:lnTo>
                  <a:pt x="12192000" y="2457449"/>
                </a:lnTo>
                <a:lnTo>
                  <a:pt x="6639929" y="2457449"/>
                </a:lnTo>
                <a:lnTo>
                  <a:pt x="6700400" y="2352555"/>
                </a:lnTo>
                <a:lnTo>
                  <a:pt x="6700400" y="2352240"/>
                </a:lnTo>
                <a:lnTo>
                  <a:pt x="5492335" y="2352240"/>
                </a:lnTo>
                <a:lnTo>
                  <a:pt x="5492335" y="2457449"/>
                </a:lnTo>
                <a:lnTo>
                  <a:pt x="0" y="2457449"/>
                </a:lnTo>
                <a:close/>
              </a:path>
            </a:pathLst>
          </a:custGeom>
          <a:solidFill>
            <a:srgbClr val="404040"/>
          </a:solidFill>
        </p:spPr>
        <p:txBody>
          <a:bodyPr wrap="square" anchor="ctr">
            <a:noAutofit/>
          </a:bodyP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0" name="Title 18">
            <a:extLst>
              <a:ext uri="{FF2B5EF4-FFF2-40B4-BE49-F238E27FC236}">
                <a16:creationId xmlns:a16="http://schemas.microsoft.com/office/drawing/2014/main" id="{6D116BA0-A4CD-43AC-9E0C-B9621E19A87E}"/>
              </a:ext>
            </a:extLst>
          </p:cNvPr>
          <p:cNvSpPr>
            <a:spLocks noGrp="1"/>
          </p:cNvSpPr>
          <p:nvPr>
            <p:ph type="title"/>
          </p:nvPr>
        </p:nvSpPr>
        <p:spPr>
          <a:xfrm>
            <a:off x="316392" y="478200"/>
            <a:ext cx="11599084" cy="604781"/>
          </a:xfrm>
          <a:prstGeom prst="rect">
            <a:avLst/>
          </a:prstGeom>
          <a:noFill/>
        </p:spPr>
        <p:txBody>
          <a:bodyPr wrap="square" rtlCol="0">
            <a:spAutoFit/>
          </a:bodyPr>
          <a:lstStyle>
            <a:lvl1pPr algn="ctr">
              <a:defRPr lang="en-IN" sz="3600" b="1" dirty="0">
                <a:solidFill>
                  <a:schemeClr val="bg1"/>
                </a:solidFill>
                <a:latin typeface="Poppins" panose="00000500000000000000" pitchFamily="50" charset="0"/>
                <a:ea typeface="+mn-ea"/>
                <a:cs typeface="Poppins" panose="00000500000000000000" pitchFamily="50" charset="0"/>
              </a:defRPr>
            </a:lvl1pPr>
          </a:lstStyle>
          <a:p>
            <a:pPr marL="0" lvl="0" algn="ctr"/>
            <a:r>
              <a:rPr lang="en-US"/>
              <a:t>Click to edit Master title style</a:t>
            </a:r>
            <a:endParaRPr lang="en-IN"/>
          </a:p>
        </p:txBody>
      </p:sp>
      <p:sp>
        <p:nvSpPr>
          <p:cNvPr id="4" name="Text Placeholder 3">
            <a:extLst>
              <a:ext uri="{FF2B5EF4-FFF2-40B4-BE49-F238E27FC236}">
                <a16:creationId xmlns:a16="http://schemas.microsoft.com/office/drawing/2014/main" id="{D770FD93-F6BB-4DB2-B1B0-2D78C411BE6B}"/>
              </a:ext>
            </a:extLst>
          </p:cNvPr>
          <p:cNvSpPr>
            <a:spLocks noGrp="1"/>
          </p:cNvSpPr>
          <p:nvPr>
            <p:ph type="body" sz="quarter" idx="10" hasCustomPrompt="1"/>
          </p:nvPr>
        </p:nvSpPr>
        <p:spPr>
          <a:xfrm>
            <a:off x="3051334" y="1534361"/>
            <a:ext cx="5844354" cy="291618"/>
          </a:xfrm>
          <a:prstGeom prst="rect">
            <a:avLst/>
          </a:prstGeom>
          <a:noFill/>
        </p:spPr>
        <p:txBody>
          <a:bodyPr wrap="square" rtlCol="0">
            <a:spAutoFit/>
          </a:bodyPr>
          <a:lstStyle>
            <a:lvl1pPr marL="0" indent="0" algn="ctr">
              <a:buNone/>
              <a:defRPr lang="en-US" sz="1400" dirty="0" smtClean="0">
                <a:solidFill>
                  <a:schemeClr val="bg1"/>
                </a:solidFill>
                <a:latin typeface="Poppins Light" panose="00000400000000000000" pitchFamily="50" charset="0"/>
                <a:cs typeface="Poppins Light" panose="00000400000000000000" pitchFamily="50" charset="0"/>
              </a:defRPr>
            </a:lvl1pPr>
            <a:lvl2pPr marL="228600" indent="0" algn="ctr">
              <a:buNone/>
              <a:defRPr lang="en-US" sz="1800" dirty="0" smtClean="0">
                <a:solidFill>
                  <a:schemeClr val="bg1"/>
                </a:solidFill>
              </a:defRPr>
            </a:lvl2pPr>
            <a:lvl3pPr marL="685800" indent="0" algn="ctr">
              <a:buNone/>
              <a:defRPr lang="en-US" sz="1800" dirty="0" smtClean="0">
                <a:solidFill>
                  <a:schemeClr val="bg1"/>
                </a:solidFill>
              </a:defRPr>
            </a:lvl3pPr>
            <a:lvl4pPr marL="1143000" indent="0" algn="ctr">
              <a:buNone/>
              <a:defRPr lang="en-US" dirty="0" smtClean="0">
                <a:solidFill>
                  <a:schemeClr val="bg1"/>
                </a:solidFill>
              </a:defRPr>
            </a:lvl4pPr>
            <a:lvl5pPr marL="1600200" indent="0" algn="ctr">
              <a:buNone/>
              <a:defRPr lang="en-IN" dirty="0">
                <a:solidFill>
                  <a:schemeClr val="bg1"/>
                </a:solidFill>
              </a:defRPr>
            </a:lvl5pPr>
          </a:lstStyle>
          <a:p>
            <a:pPr marL="0" lvl="0" algn="ctr"/>
            <a:r>
              <a:rPr lang="en-IN"/>
              <a:t>Click to Add text</a:t>
            </a:r>
          </a:p>
        </p:txBody>
      </p:sp>
      <p:pic>
        <p:nvPicPr>
          <p:cNvPr id="17" name="Graphic 16">
            <a:extLst>
              <a:ext uri="{FF2B5EF4-FFF2-40B4-BE49-F238E27FC236}">
                <a16:creationId xmlns:a16="http://schemas.microsoft.com/office/drawing/2014/main" id="{A3F23D3B-C775-4E07-AB68-9ABFFA860A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2334" y="2352239"/>
            <a:ext cx="1207331" cy="1280821"/>
          </a:xfrm>
          <a:prstGeom prst="rect">
            <a:avLst/>
          </a:prstGeom>
        </p:spPr>
      </p:pic>
    </p:spTree>
    <p:extLst>
      <p:ext uri="{BB962C8B-B14F-4D97-AF65-F5344CB8AC3E}">
        <p14:creationId xmlns:p14="http://schemas.microsoft.com/office/powerpoint/2010/main" val="619936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440641B-EC19-4365-9406-539E1DD82597}"/>
              </a:ext>
            </a:extLst>
          </p:cNvPr>
          <p:cNvSpPr>
            <a:spLocks noGrp="1"/>
          </p:cNvSpPr>
          <p:nvPr>
            <p:ph type="pic" sz="quarter" idx="10"/>
          </p:nvPr>
        </p:nvSpPr>
        <p:spPr>
          <a:xfrm>
            <a:off x="6526213" y="1901825"/>
            <a:ext cx="5208587" cy="2186529"/>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1354240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17637F0D-E93D-4FB8-95FA-64686B9ECC05}"/>
              </a:ext>
            </a:extLst>
          </p:cNvPr>
          <p:cNvSpPr>
            <a:spLocks noGrp="1"/>
          </p:cNvSpPr>
          <p:nvPr>
            <p:ph type="pic" sz="quarter" idx="10"/>
          </p:nvPr>
        </p:nvSpPr>
        <p:spPr>
          <a:xfrm>
            <a:off x="5462588" y="1370013"/>
            <a:ext cx="6729412" cy="2405062"/>
          </a:xfrm>
          <a:prstGeom prst="rect">
            <a:avLst/>
          </a:prstGeom>
          <a:solidFill>
            <a:srgbClr val="404040"/>
          </a:solidFill>
        </p:spPr>
        <p:txBody>
          <a:bodyPr anchor="ctr"/>
          <a:lstStyle>
            <a:lvl1pPr algn="ctr">
              <a:defRPr sz="1400">
                <a:solidFill>
                  <a:schemeClr val="bg1"/>
                </a:solidFill>
              </a:defRPr>
            </a:lvl1pPr>
          </a:lstStyle>
          <a:p>
            <a:endParaRPr lang="en-IN"/>
          </a:p>
        </p:txBody>
      </p:sp>
      <p:pic>
        <p:nvPicPr>
          <p:cNvPr id="6" name="Graphic 5">
            <a:extLst>
              <a:ext uri="{FF2B5EF4-FFF2-40B4-BE49-F238E27FC236}">
                <a16:creationId xmlns:a16="http://schemas.microsoft.com/office/drawing/2014/main" id="{306EA5ED-3A95-48FF-904C-582DFE81F0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 y="4714243"/>
            <a:ext cx="3310131" cy="773396"/>
          </a:xfrm>
          <a:prstGeom prst="rect">
            <a:avLst/>
          </a:prstGeom>
        </p:spPr>
      </p:pic>
      <p:sp>
        <p:nvSpPr>
          <p:cNvPr id="30" name="Title 18">
            <a:extLst>
              <a:ext uri="{FF2B5EF4-FFF2-40B4-BE49-F238E27FC236}">
                <a16:creationId xmlns:a16="http://schemas.microsoft.com/office/drawing/2014/main" id="{19DC3634-D812-4C26-B03B-CBF01B10962C}"/>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33" name="TextBox 32">
            <a:extLst>
              <a:ext uri="{FF2B5EF4-FFF2-40B4-BE49-F238E27FC236}">
                <a16:creationId xmlns:a16="http://schemas.microsoft.com/office/drawing/2014/main" id="{E129254D-0F79-41A8-B762-8CE60E83EF63}"/>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4" name="Group 33">
            <a:extLst>
              <a:ext uri="{FF2B5EF4-FFF2-40B4-BE49-F238E27FC236}">
                <a16:creationId xmlns:a16="http://schemas.microsoft.com/office/drawing/2014/main" id="{80DD667F-9CB4-4E98-B371-A69A1EDBF93E}"/>
              </a:ext>
            </a:extLst>
          </p:cNvPr>
          <p:cNvGrpSpPr/>
          <p:nvPr userDrawn="1"/>
        </p:nvGrpSpPr>
        <p:grpSpPr>
          <a:xfrm>
            <a:off x="5902296" y="6657690"/>
            <a:ext cx="387409" cy="0"/>
            <a:chOff x="5905144" y="6657690"/>
            <a:chExt cx="387409" cy="0"/>
          </a:xfrm>
        </p:grpSpPr>
        <p:cxnSp>
          <p:nvCxnSpPr>
            <p:cNvPr id="35" name="Straight Connector 34">
              <a:extLst>
                <a:ext uri="{FF2B5EF4-FFF2-40B4-BE49-F238E27FC236}">
                  <a16:creationId xmlns:a16="http://schemas.microsoft.com/office/drawing/2014/main" id="{C04599BA-4E7F-4218-9FB8-9EFE5F2187E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592C6A-6837-4727-AC5A-06AF5038F44C}"/>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37" name="Graphic 36">
            <a:extLst>
              <a:ext uri="{FF2B5EF4-FFF2-40B4-BE49-F238E27FC236}">
                <a16:creationId xmlns:a16="http://schemas.microsoft.com/office/drawing/2014/main" id="{EC822322-0501-4A39-A12E-610CC63571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8" name="Straight Connector 37">
            <a:extLst>
              <a:ext uri="{FF2B5EF4-FFF2-40B4-BE49-F238E27FC236}">
                <a16:creationId xmlns:a16="http://schemas.microsoft.com/office/drawing/2014/main" id="{67AB2C7C-88A6-4B2F-9A84-92183FA7B6FB}"/>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Slide Number Placeholder 5">
            <a:extLst>
              <a:ext uri="{FF2B5EF4-FFF2-40B4-BE49-F238E27FC236}">
                <a16:creationId xmlns:a16="http://schemas.microsoft.com/office/drawing/2014/main" id="{BF970375-35EE-447E-9A33-F2F59C0FEDBF}"/>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42" name="Picture Placeholder 2">
            <a:extLst>
              <a:ext uri="{FF2B5EF4-FFF2-40B4-BE49-F238E27FC236}">
                <a16:creationId xmlns:a16="http://schemas.microsoft.com/office/drawing/2014/main" id="{0AD0189B-7A91-4F16-AE04-0B87C41C1CD9}"/>
              </a:ext>
            </a:extLst>
          </p:cNvPr>
          <p:cNvSpPr>
            <a:spLocks noGrp="1"/>
          </p:cNvSpPr>
          <p:nvPr>
            <p:ph type="pic" sz="quarter" idx="14" hasCustomPrompt="1"/>
          </p:nvPr>
        </p:nvSpPr>
        <p:spPr>
          <a:xfrm>
            <a:off x="149660" y="482413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a:t>Click to add icon</a:t>
            </a:r>
            <a:endParaRPr lang="en-IN"/>
          </a:p>
        </p:txBody>
      </p:sp>
      <p:sp>
        <p:nvSpPr>
          <p:cNvPr id="43" name="Text Placeholder 10">
            <a:extLst>
              <a:ext uri="{FF2B5EF4-FFF2-40B4-BE49-F238E27FC236}">
                <a16:creationId xmlns:a16="http://schemas.microsoft.com/office/drawing/2014/main" id="{5242A912-F45D-452D-A091-EF71F80274FD}"/>
              </a:ext>
            </a:extLst>
          </p:cNvPr>
          <p:cNvSpPr>
            <a:spLocks noGrp="1"/>
          </p:cNvSpPr>
          <p:nvPr>
            <p:ph type="body" sz="quarter" idx="13" hasCustomPrompt="1"/>
          </p:nvPr>
        </p:nvSpPr>
        <p:spPr>
          <a:xfrm>
            <a:off x="927597" y="4834920"/>
            <a:ext cx="1933401" cy="541687"/>
          </a:xfrm>
          <a:prstGeom prst="rect">
            <a:avLst/>
          </a:prstGeom>
          <a:noFill/>
        </p:spPr>
        <p:txBody>
          <a:bodyPr wrap="square" rtlCol="0">
            <a:spAutoFit/>
          </a:bodyPr>
          <a:lstStyle>
            <a:lvl1pPr marL="0" indent="0">
              <a:buNone/>
              <a:defRPr lang="en-US" sz="16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a:t>Click to edit Sub Heading text</a:t>
            </a:r>
            <a:endParaRPr lang="en-IN"/>
          </a:p>
        </p:txBody>
      </p:sp>
      <p:pic>
        <p:nvPicPr>
          <p:cNvPr id="16" name="Graphic 15">
            <a:extLst>
              <a:ext uri="{FF2B5EF4-FFF2-40B4-BE49-F238E27FC236}">
                <a16:creationId xmlns:a16="http://schemas.microsoft.com/office/drawing/2014/main" id="{900F911A-1163-4A2D-B956-181496C90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17" name="Rectangle 16">
            <a:extLst>
              <a:ext uri="{FF2B5EF4-FFF2-40B4-BE49-F238E27FC236}">
                <a16:creationId xmlns:a16="http://schemas.microsoft.com/office/drawing/2014/main" id="{429758B4-C7EE-4503-AC71-C994AF711B33}"/>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879B214-784E-4C25-B8F0-E4D960477831}"/>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9048266-5D12-4EC0-8AEC-C0866A60D524}"/>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7226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930386"/>
            <a:ext cx="11558635" cy="320088"/>
          </a:xfrm>
          <a:prstGeom prst="rect">
            <a:avLst/>
          </a:prstGeom>
          <a:noFill/>
        </p:spPr>
        <p:txBody>
          <a:bodyPr wrap="square" rtlCol="0">
            <a:spAutoFit/>
          </a:bodyPr>
          <a:lstStyle>
            <a:lvl1pPr marL="0" indent="0">
              <a:buNone/>
              <a:defRPr lang="en-US" sz="1600" dirty="0" smtClean="0">
                <a:latin typeface="+mn-lt"/>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a:t>Click to edit Master text styles</a:t>
            </a:r>
          </a:p>
        </p:txBody>
      </p:sp>
    </p:spTree>
    <p:extLst>
      <p:ext uri="{BB962C8B-B14F-4D97-AF65-F5344CB8AC3E}">
        <p14:creationId xmlns:p14="http://schemas.microsoft.com/office/powerpoint/2010/main" val="2834141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eyond Possib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B83766-35AA-41F9-86C6-BAAC536D6408}"/>
              </a:ext>
            </a:extLst>
          </p:cNvPr>
          <p:cNvGrpSpPr/>
          <p:nvPr userDrawn="1"/>
        </p:nvGrpSpPr>
        <p:grpSpPr>
          <a:xfrm>
            <a:off x="0" y="0"/>
            <a:ext cx="12192000" cy="6858000"/>
            <a:chOff x="0" y="0"/>
            <a:chExt cx="12192000" cy="6858000"/>
          </a:xfrm>
        </p:grpSpPr>
        <p:pic>
          <p:nvPicPr>
            <p:cNvPr id="4" name="Picture 3" descr="A person standing on a mountain&#10;&#10;Description automatically generated with medium confidence">
              <a:extLst>
                <a:ext uri="{FF2B5EF4-FFF2-40B4-BE49-F238E27FC236}">
                  <a16:creationId xmlns:a16="http://schemas.microsoft.com/office/drawing/2014/main" id="{D31FDB20-9248-4B9E-BD6C-641BCB407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D775D4DD-418D-4836-AE3B-2BF553437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84020"/>
              <a:ext cx="12192000" cy="1573980"/>
            </a:xfrm>
            <a:prstGeom prst="rect">
              <a:avLst/>
            </a:prstGeom>
          </p:spPr>
        </p:pic>
      </p:grpSp>
      <p:sp>
        <p:nvSpPr>
          <p:cNvPr id="8" name="TextBox 7">
            <a:extLst>
              <a:ext uri="{FF2B5EF4-FFF2-40B4-BE49-F238E27FC236}">
                <a16:creationId xmlns:a16="http://schemas.microsoft.com/office/drawing/2014/main" id="{55A8F331-96F0-4E8A-8AF0-0928499EC079}"/>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a:solidFill>
                  <a:schemeClr val="bg1"/>
                </a:solidFill>
                <a:latin typeface="Poppins" panose="00000500000000000000" pitchFamily="50" charset="0"/>
                <a:cs typeface="Poppins" panose="00000500000000000000" pitchFamily="50" charset="0"/>
              </a:rPr>
              <a:t>#beyondpossible</a:t>
            </a:r>
          </a:p>
        </p:txBody>
      </p:sp>
      <p:sp>
        <p:nvSpPr>
          <p:cNvPr id="14" name="Text Placeholder 9">
            <a:extLst>
              <a:ext uri="{FF2B5EF4-FFF2-40B4-BE49-F238E27FC236}">
                <a16:creationId xmlns:a16="http://schemas.microsoft.com/office/drawing/2014/main" id="{75A3F561-CA3F-4913-9E8C-15AD59E19EA5}"/>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a:solidFill>
                <a:schemeClr val="bg1"/>
              </a:solidFill>
              <a:latin typeface="Poppins" panose="00000500000000000000" pitchFamily="50" charset="0"/>
              <a:cs typeface="Poppins" panose="00000500000000000000" pitchFamily="50" charset="0"/>
            </a:endParaRPr>
          </a:p>
        </p:txBody>
      </p:sp>
      <p:sp>
        <p:nvSpPr>
          <p:cNvPr id="17" name="Text Placeholder 15">
            <a:extLst>
              <a:ext uri="{FF2B5EF4-FFF2-40B4-BE49-F238E27FC236}">
                <a16:creationId xmlns:a16="http://schemas.microsoft.com/office/drawing/2014/main" id="{A33CB3DF-6CA7-4B48-8704-B327FB0DE233}"/>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a:solidFill>
                  <a:schemeClr val="bg1"/>
                </a:solidFill>
                <a:latin typeface="Poppins" panose="00000500000000000000" pitchFamily="50" charset="0"/>
                <a:cs typeface="Poppins" panose="00000500000000000000" pitchFamily="50" charset="0"/>
              </a:rPr>
              <a:t>- Arthur C. Clarke</a:t>
            </a:r>
            <a:endParaRPr lang="en-IN" sz="110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977827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1" name="Graphic 19">
            <a:extLst>
              <a:ext uri="{FF2B5EF4-FFF2-40B4-BE49-F238E27FC236}">
                <a16:creationId xmlns:a16="http://schemas.microsoft.com/office/drawing/2014/main" id="{B8ABA196-7481-44C2-8444-A220A32A8B56}"/>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48184"/>
            <a:ext cx="4939470" cy="6455638"/>
          </a:xfrm>
          <a:prstGeom prst="rect">
            <a:avLst/>
          </a:prstGeom>
        </p:spPr>
      </p:pic>
      <p:pic>
        <p:nvPicPr>
          <p:cNvPr id="20" name="Graphic 19">
            <a:extLst>
              <a:ext uri="{FF2B5EF4-FFF2-40B4-BE49-F238E27FC236}">
                <a16:creationId xmlns:a16="http://schemas.microsoft.com/office/drawing/2014/main" id="{E12FBE06-4905-48A3-8565-DF33B61261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18825" y="1283906"/>
            <a:ext cx="693797" cy="594683"/>
          </a:xfrm>
          <a:prstGeom prst="rect">
            <a:avLst/>
          </a:prstGeom>
        </p:spPr>
      </p:pic>
      <p:pic>
        <p:nvPicPr>
          <p:cNvPr id="23" name="Graphic 22">
            <a:extLst>
              <a:ext uri="{FF2B5EF4-FFF2-40B4-BE49-F238E27FC236}">
                <a16:creationId xmlns:a16="http://schemas.microsoft.com/office/drawing/2014/main" id="{F2544F71-5F59-4517-8C23-3B52C06B5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952" y="0"/>
            <a:ext cx="12192000" cy="55002"/>
          </a:xfrm>
          <a:prstGeom prst="rect">
            <a:avLst/>
          </a:prstGeom>
        </p:spPr>
      </p:pic>
      <p:sp>
        <p:nvSpPr>
          <p:cNvPr id="24" name="Rectangle 23">
            <a:extLst>
              <a:ext uri="{FF2B5EF4-FFF2-40B4-BE49-F238E27FC236}">
                <a16:creationId xmlns:a16="http://schemas.microsoft.com/office/drawing/2014/main" id="{C691B13F-1608-4D7D-B824-A7B699F3B692}"/>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70084B8-CCDE-44DB-B8B9-66FEC7FE025C}"/>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69912B4-C464-405F-8E5A-705ECF23F86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itle 28">
            <a:extLst>
              <a:ext uri="{FF2B5EF4-FFF2-40B4-BE49-F238E27FC236}">
                <a16:creationId xmlns:a16="http://schemas.microsoft.com/office/drawing/2014/main" id="{DC4EE49B-09A5-4804-B2EE-9E8D876A6079}"/>
              </a:ext>
            </a:extLst>
          </p:cNvPr>
          <p:cNvSpPr>
            <a:spLocks noGrp="1"/>
          </p:cNvSpPr>
          <p:nvPr>
            <p:ph type="title" hasCustomPrompt="1"/>
          </p:nvPr>
        </p:nvSpPr>
        <p:spPr>
          <a:xfrm>
            <a:off x="5418825" y="2171247"/>
            <a:ext cx="5827924" cy="1434239"/>
          </a:xfrm>
          <a:prstGeom prst="rect">
            <a:avLst/>
          </a:prstGeom>
          <a:noFill/>
        </p:spPr>
        <p:txBody>
          <a:bodyPr wrap="square" rtlCol="0">
            <a:spAutoFit/>
          </a:bodyPr>
          <a:lstStyle>
            <a:lvl1pPr>
              <a:defRPr lang="en-IN" sz="3200" b="1" dirty="0">
                <a:latin typeface="Poppins" panose="00000500000000000000" pitchFamily="50" charset="0"/>
                <a:ea typeface="+mn-ea"/>
                <a:cs typeface="Poppins" panose="00000500000000000000" pitchFamily="50" charset="0"/>
              </a:defRPr>
            </a:lvl1pPr>
          </a:lstStyle>
          <a:p>
            <a:r>
              <a:rPr lang="en-US" sz="3200" b="1">
                <a:latin typeface="Poppins" panose="00000500000000000000" pitchFamily="50" charset="0"/>
                <a:cs typeface="Poppins" panose="00000500000000000000" pitchFamily="50" charset="0"/>
              </a:rPr>
              <a:t>The quality of a leader is reflected in the standards they set for themselves.</a:t>
            </a:r>
            <a:endParaRPr lang="en-IN" sz="3200" b="1">
              <a:latin typeface="Poppins" panose="00000500000000000000" pitchFamily="50" charset="0"/>
              <a:cs typeface="Poppins" panose="00000500000000000000" pitchFamily="50" charset="0"/>
            </a:endParaRPr>
          </a:p>
        </p:txBody>
      </p:sp>
      <p:sp>
        <p:nvSpPr>
          <p:cNvPr id="35" name="Text Placeholder 33">
            <a:extLst>
              <a:ext uri="{FF2B5EF4-FFF2-40B4-BE49-F238E27FC236}">
                <a16:creationId xmlns:a16="http://schemas.microsoft.com/office/drawing/2014/main" id="{6EBD97C6-8958-4863-A25C-BC86285EECB9}"/>
              </a:ext>
            </a:extLst>
          </p:cNvPr>
          <p:cNvSpPr>
            <a:spLocks noGrp="1"/>
          </p:cNvSpPr>
          <p:nvPr>
            <p:ph type="body" sz="quarter" idx="11" hasCustomPrompt="1"/>
          </p:nvPr>
        </p:nvSpPr>
        <p:spPr>
          <a:xfrm>
            <a:off x="5417855" y="5721731"/>
            <a:ext cx="2610153" cy="307777"/>
          </a:xfrm>
          <a:prstGeom prst="rect">
            <a:avLst/>
          </a:prstGeom>
          <a:noFill/>
        </p:spPr>
        <p:txBody>
          <a:bodyPr wrap="square" rtlCol="0">
            <a:spAutoFit/>
          </a:bodyPr>
          <a:lstStyle>
            <a:lvl1pPr marL="0" indent="0">
              <a:lnSpc>
                <a:spcPct val="100000"/>
              </a:lnSpc>
              <a:spcBef>
                <a:spcPts val="0"/>
              </a:spcBef>
              <a:buNone/>
              <a:defRPr lang="en-US" sz="11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400" b="1">
                <a:latin typeface="Poppins" panose="00000500000000000000" pitchFamily="50" charset="0"/>
                <a:cs typeface="Poppins" panose="00000500000000000000" pitchFamily="50" charset="0"/>
              </a:rPr>
              <a:t>Ray Kroc</a:t>
            </a:r>
          </a:p>
        </p:txBody>
      </p:sp>
      <p:sp>
        <p:nvSpPr>
          <p:cNvPr id="36" name="TextBox 35">
            <a:extLst>
              <a:ext uri="{FF2B5EF4-FFF2-40B4-BE49-F238E27FC236}">
                <a16:creationId xmlns:a16="http://schemas.microsoft.com/office/drawing/2014/main" id="{93A708F5-27EE-4D43-BA4F-FFB90353697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7" name="Group 36">
            <a:extLst>
              <a:ext uri="{FF2B5EF4-FFF2-40B4-BE49-F238E27FC236}">
                <a16:creationId xmlns:a16="http://schemas.microsoft.com/office/drawing/2014/main" id="{F78645F9-6E58-4BA7-BFAA-8B4672C8D501}"/>
              </a:ext>
            </a:extLst>
          </p:cNvPr>
          <p:cNvGrpSpPr/>
          <p:nvPr userDrawn="1"/>
        </p:nvGrpSpPr>
        <p:grpSpPr>
          <a:xfrm>
            <a:off x="5902296" y="6657690"/>
            <a:ext cx="387409" cy="0"/>
            <a:chOff x="5905144" y="6657690"/>
            <a:chExt cx="387409" cy="0"/>
          </a:xfrm>
        </p:grpSpPr>
        <p:cxnSp>
          <p:nvCxnSpPr>
            <p:cNvPr id="38" name="Straight Connector 37">
              <a:extLst>
                <a:ext uri="{FF2B5EF4-FFF2-40B4-BE49-F238E27FC236}">
                  <a16:creationId xmlns:a16="http://schemas.microsoft.com/office/drawing/2014/main" id="{D52E254D-B4BB-47C3-B649-8D8CA03C205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6BCEA5-784C-40E4-8054-09F8B6B3FE5B}"/>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D271E26F-6C5C-452E-8FE2-CEABDA7313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734492" y="6583835"/>
            <a:ext cx="180984" cy="192001"/>
          </a:xfrm>
          <a:prstGeom prst="rect">
            <a:avLst/>
          </a:prstGeom>
        </p:spPr>
      </p:pic>
      <p:cxnSp>
        <p:nvCxnSpPr>
          <p:cNvPr id="41" name="Straight Connector 40">
            <a:extLst>
              <a:ext uri="{FF2B5EF4-FFF2-40B4-BE49-F238E27FC236}">
                <a16:creationId xmlns:a16="http://schemas.microsoft.com/office/drawing/2014/main" id="{F125A64E-6FC1-4A41-B405-9DEB13416AD1}"/>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Slide Number Placeholder 5">
            <a:extLst>
              <a:ext uri="{FF2B5EF4-FFF2-40B4-BE49-F238E27FC236}">
                <a16:creationId xmlns:a16="http://schemas.microsoft.com/office/drawing/2014/main" id="{303D317A-61D2-4C69-8341-5C560A5A7028}"/>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34" name="Text Placeholder 2">
            <a:extLst>
              <a:ext uri="{FF2B5EF4-FFF2-40B4-BE49-F238E27FC236}">
                <a16:creationId xmlns:a16="http://schemas.microsoft.com/office/drawing/2014/main" id="{BD620D5A-29D9-4032-9E82-2EB03419E1B8}"/>
              </a:ext>
            </a:extLst>
          </p:cNvPr>
          <p:cNvSpPr>
            <a:spLocks noGrp="1"/>
          </p:cNvSpPr>
          <p:nvPr>
            <p:ph type="body" sz="quarter" idx="12" hasCustomPrompt="1"/>
          </p:nvPr>
        </p:nvSpPr>
        <p:spPr>
          <a:xfrm>
            <a:off x="5417855" y="5946056"/>
            <a:ext cx="2610153" cy="263149"/>
          </a:xfrm>
          <a:prstGeom prst="rect">
            <a:avLst/>
          </a:prstGeom>
          <a:noFill/>
        </p:spPr>
        <p:txBody>
          <a:bodyPr wrap="square" rtlCol="0">
            <a:spAutoFit/>
          </a:bodyPr>
          <a:lstStyle>
            <a:lvl1pPr marL="0" indent="0">
              <a:buNone/>
              <a:defRPr lang="en-US" sz="12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200">
                <a:latin typeface="Poppins" panose="00000500000000000000" pitchFamily="50" charset="0"/>
                <a:cs typeface="Poppins" panose="00000500000000000000" pitchFamily="50" charset="0"/>
              </a:rPr>
              <a:t>Founder of McDonald's</a:t>
            </a:r>
            <a:endParaRPr lang="en-IN" sz="1200">
              <a:latin typeface="Poppins" panose="00000500000000000000" pitchFamily="50" charset="0"/>
              <a:cs typeface="Poppins" panose="00000500000000000000" pitchFamily="50" charset="0"/>
            </a:endParaRPr>
          </a:p>
        </p:txBody>
      </p:sp>
      <p:sp>
        <p:nvSpPr>
          <p:cNvPr id="2" name="Picture Placeholder 27">
            <a:extLst>
              <a:ext uri="{FF2B5EF4-FFF2-40B4-BE49-F238E27FC236}">
                <a16:creationId xmlns:a16="http://schemas.microsoft.com/office/drawing/2014/main" id="{E92F6C4C-D339-7057-C1A2-0D9D9297E3F5}"/>
              </a:ext>
            </a:extLst>
          </p:cNvPr>
          <p:cNvSpPr>
            <a:spLocks noGrp="1"/>
          </p:cNvSpPr>
          <p:nvPr>
            <p:ph type="pic" sz="quarter" idx="10"/>
          </p:nvPr>
        </p:nvSpPr>
        <p:spPr>
          <a:xfrm>
            <a:off x="-1" y="55563"/>
            <a:ext cx="4940440" cy="6448259"/>
          </a:xfrm>
          <a:custGeom>
            <a:avLst/>
            <a:gdLst>
              <a:gd name="connsiteX0" fmla="*/ 0 w 4940300"/>
              <a:gd name="connsiteY0" fmla="*/ 0 h 6434137"/>
              <a:gd name="connsiteX1" fmla="*/ 4285858 w 4940300"/>
              <a:gd name="connsiteY1" fmla="*/ 0 h 6434137"/>
              <a:gd name="connsiteX2" fmla="*/ 4940300 w 4940300"/>
              <a:gd name="connsiteY2" fmla="*/ 654442 h 6434137"/>
              <a:gd name="connsiteX3" fmla="*/ 4940300 w 4940300"/>
              <a:gd name="connsiteY3" fmla="*/ 6434137 h 6434137"/>
              <a:gd name="connsiteX4" fmla="*/ 0 w 4940300"/>
              <a:gd name="connsiteY4" fmla="*/ 6434137 h 6434137"/>
              <a:gd name="connsiteX5" fmla="*/ 0 w 4940300"/>
              <a:gd name="connsiteY5" fmla="*/ 0 h 6434137"/>
              <a:gd name="connsiteX0" fmla="*/ 0 w 4940300"/>
              <a:gd name="connsiteY0" fmla="*/ 0 h 6434137"/>
              <a:gd name="connsiteX1" fmla="*/ 4285858 w 4940300"/>
              <a:gd name="connsiteY1" fmla="*/ 0 h 6434137"/>
              <a:gd name="connsiteX2" fmla="*/ 4940300 w 4940300"/>
              <a:gd name="connsiteY2" fmla="*/ 1101703 h 6434137"/>
              <a:gd name="connsiteX3" fmla="*/ 4940300 w 4940300"/>
              <a:gd name="connsiteY3" fmla="*/ 6434137 h 6434137"/>
              <a:gd name="connsiteX4" fmla="*/ 0 w 4940300"/>
              <a:gd name="connsiteY4" fmla="*/ 6434137 h 6434137"/>
              <a:gd name="connsiteX5" fmla="*/ 0 w 4940300"/>
              <a:gd name="connsiteY5" fmla="*/ 0 h 6434137"/>
              <a:gd name="connsiteX0" fmla="*/ 0 w 4997450"/>
              <a:gd name="connsiteY0" fmla="*/ 0 h 6434137"/>
              <a:gd name="connsiteX1" fmla="*/ 4285858 w 4997450"/>
              <a:gd name="connsiteY1" fmla="*/ 0 h 6434137"/>
              <a:gd name="connsiteX2" fmla="*/ 4997450 w 4997450"/>
              <a:gd name="connsiteY2" fmla="*/ 1069953 h 6434137"/>
              <a:gd name="connsiteX3" fmla="*/ 4940300 w 4997450"/>
              <a:gd name="connsiteY3" fmla="*/ 6434137 h 6434137"/>
              <a:gd name="connsiteX4" fmla="*/ 0 w 4997450"/>
              <a:gd name="connsiteY4" fmla="*/ 6434137 h 6434137"/>
              <a:gd name="connsiteX5" fmla="*/ 0 w 4997450"/>
              <a:gd name="connsiteY5" fmla="*/ 0 h 6434137"/>
              <a:gd name="connsiteX0" fmla="*/ 0 w 4943475"/>
              <a:gd name="connsiteY0" fmla="*/ 0 h 6434137"/>
              <a:gd name="connsiteX1" fmla="*/ 42858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3475"/>
              <a:gd name="connsiteY0" fmla="*/ 0 h 6434137"/>
              <a:gd name="connsiteX1" fmla="*/ 43112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0440"/>
              <a:gd name="connsiteY0" fmla="*/ 0 h 6434137"/>
              <a:gd name="connsiteX1" fmla="*/ 4311258 w 4940440"/>
              <a:gd name="connsiteY1" fmla="*/ 0 h 6434137"/>
              <a:gd name="connsiteX2" fmla="*/ 4937125 w 4940440"/>
              <a:gd name="connsiteY2" fmla="*/ 1082653 h 6434137"/>
              <a:gd name="connsiteX3" fmla="*/ 4940300 w 4940440"/>
              <a:gd name="connsiteY3" fmla="*/ 6434137 h 6434137"/>
              <a:gd name="connsiteX4" fmla="*/ 0 w 4940440"/>
              <a:gd name="connsiteY4" fmla="*/ 6434137 h 6434137"/>
              <a:gd name="connsiteX5" fmla="*/ 0 w 4940440"/>
              <a:gd name="connsiteY5" fmla="*/ 0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440" h="6434137">
                <a:moveTo>
                  <a:pt x="0" y="0"/>
                </a:moveTo>
                <a:lnTo>
                  <a:pt x="4311258" y="0"/>
                </a:lnTo>
                <a:lnTo>
                  <a:pt x="4937125" y="1082653"/>
                </a:lnTo>
                <a:cubicBezTo>
                  <a:pt x="4936067" y="2865423"/>
                  <a:pt x="4941358" y="4651367"/>
                  <a:pt x="4940300" y="6434137"/>
                </a:cubicBezTo>
                <a:lnTo>
                  <a:pt x="0" y="6434137"/>
                </a:lnTo>
                <a:lnTo>
                  <a:pt x="0" y="0"/>
                </a:lnTo>
                <a:close/>
              </a:path>
            </a:pathLst>
          </a:custGeom>
        </p:spPr>
        <p:txBody>
          <a:bodyPr anchor="ctr"/>
          <a:lstStyle>
            <a:lvl1pPr algn="ctr">
              <a:defRPr sz="1800">
                <a:solidFill>
                  <a:schemeClr val="bg1"/>
                </a:solidFill>
              </a:defRPr>
            </a:lvl1pPr>
          </a:lstStyle>
          <a:p>
            <a:endParaRPr lang="en-IN"/>
          </a:p>
        </p:txBody>
      </p:sp>
    </p:spTree>
    <p:extLst>
      <p:ext uri="{BB962C8B-B14F-4D97-AF65-F5344CB8AC3E}">
        <p14:creationId xmlns:p14="http://schemas.microsoft.com/office/powerpoint/2010/main" val="13755222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270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with Bulle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1"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6" name="Content Placeholder 21">
            <a:extLst>
              <a:ext uri="{FF2B5EF4-FFF2-40B4-BE49-F238E27FC236}">
                <a16:creationId xmlns:a16="http://schemas.microsoft.com/office/drawing/2014/main" id="{D8FD7CD8-AB26-4FBF-988E-12C2941F2B14}"/>
              </a:ext>
            </a:extLst>
          </p:cNvPr>
          <p:cNvSpPr>
            <a:spLocks noGrp="1"/>
          </p:cNvSpPr>
          <p:nvPr>
            <p:ph sz="quarter" idx="10"/>
          </p:nvPr>
        </p:nvSpPr>
        <p:spPr>
          <a:xfrm>
            <a:off x="316392" y="1228558"/>
            <a:ext cx="11558635" cy="1462965"/>
          </a:xfrm>
          <a:prstGeom prst="rect">
            <a:avLst/>
          </a:prstGeom>
          <a:noFill/>
        </p:spPr>
        <p:txBody>
          <a:bodyPr wrap="square" rtlCol="0">
            <a:spAutoFit/>
          </a:bodyPr>
          <a:lstStyle>
            <a:lvl1pPr marL="0" indent="0">
              <a:buNone/>
              <a:defRPr lang="en-US" sz="1600" dirty="0" smtClean="0">
                <a:latin typeface="+mn-lt"/>
                <a:cs typeface="Poppins Light" panose="00000400000000000000" pitchFamily="50" charset="0"/>
              </a:defRPr>
            </a:lvl1pPr>
            <a:lvl2pPr marL="742950" indent="-285750">
              <a:buFont typeface="Arial" panose="020B0604020202020204" pitchFamily="34" charset="0"/>
              <a:buChar char="•"/>
              <a:defRPr lang="en-US" sz="1600" kern="1200" dirty="0" smtClean="0">
                <a:solidFill>
                  <a:schemeClr val="tx1"/>
                </a:solidFill>
                <a:latin typeface="+mn-lt"/>
                <a:ea typeface="+mn-ea"/>
                <a:cs typeface="Poppins Light" panose="00000400000000000000" pitchFamily="50" charset="0"/>
              </a:defRPr>
            </a:lvl2pPr>
            <a:lvl3pPr marL="1200150" indent="-285750">
              <a:buFont typeface="Arial" panose="020B0604020202020204" pitchFamily="34" charset="0"/>
              <a:buChar char="•"/>
              <a:defRPr lang="en-US" sz="1600" kern="1200" dirty="0" smtClean="0">
                <a:solidFill>
                  <a:schemeClr val="tx1"/>
                </a:solidFill>
                <a:latin typeface="+mn-lt"/>
                <a:ea typeface="+mn-ea"/>
                <a:cs typeface="Poppins Light" panose="00000400000000000000" pitchFamily="50" charset="0"/>
              </a:defRPr>
            </a:lvl3pPr>
            <a:lvl4pPr marL="1657350" indent="-285750">
              <a:buFont typeface="Arial" panose="020B0604020202020204" pitchFamily="34" charset="0"/>
              <a:buChar char="•"/>
              <a:defRPr lang="en-US" sz="1600" kern="1200" dirty="0" smtClean="0">
                <a:solidFill>
                  <a:schemeClr val="tx1"/>
                </a:solidFill>
                <a:latin typeface="+mn-lt"/>
                <a:ea typeface="+mn-ea"/>
                <a:cs typeface="Poppins Light" panose="00000400000000000000" pitchFamily="50" charset="0"/>
              </a:defRPr>
            </a:lvl4pPr>
            <a:lvl5pPr marL="2114550" indent="-285750">
              <a:buFont typeface="Arial" panose="020B0604020202020204" pitchFamily="34" charset="0"/>
              <a:buChar char="•"/>
              <a:defRPr lang="en-IN" sz="16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endParaRPr lang="en-IN"/>
          </a:p>
        </p:txBody>
      </p:sp>
    </p:spTree>
    <p:extLst>
      <p:ext uri="{BB962C8B-B14F-4D97-AF65-F5344CB8AC3E}">
        <p14:creationId xmlns:p14="http://schemas.microsoft.com/office/powerpoint/2010/main" val="3792608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0149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350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Tree>
    <p:extLst>
      <p:ext uri="{BB962C8B-B14F-4D97-AF65-F5344CB8AC3E}">
        <p14:creationId xmlns:p14="http://schemas.microsoft.com/office/powerpoint/2010/main" val="27445973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E6831-AD06-9584-570B-A2F789D561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CBD6D-DB86-AF21-4674-52056FF10B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43E347-C243-6CD2-EEE2-E00E0A56B275}"/>
              </a:ext>
            </a:extLst>
          </p:cNvPr>
          <p:cNvSpPr>
            <a:spLocks noGrp="1"/>
          </p:cNvSpPr>
          <p:nvPr>
            <p:ph type="dt" sz="half" idx="10"/>
          </p:nvPr>
        </p:nvSpPr>
        <p:spPr/>
        <p:txBody>
          <a:bodyPr/>
          <a:lstStyle/>
          <a:p>
            <a:fld id="{8AFB6864-F1E0-4F81-84AF-2FFBB0D6B9AC}" type="datetimeFigureOut">
              <a:rPr lang="en-US" smtClean="0"/>
              <a:t>9/22/2025</a:t>
            </a:fld>
            <a:endParaRPr lang="en-US"/>
          </a:p>
        </p:txBody>
      </p:sp>
      <p:sp>
        <p:nvSpPr>
          <p:cNvPr id="5" name="Footer Placeholder 4">
            <a:extLst>
              <a:ext uri="{FF2B5EF4-FFF2-40B4-BE49-F238E27FC236}">
                <a16:creationId xmlns:a16="http://schemas.microsoft.com/office/drawing/2014/main" id="{819A8E27-1064-76D4-40A6-396B7FE32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7A5DE-7931-BA37-B29C-44A7D448FFB2}"/>
              </a:ext>
            </a:extLst>
          </p:cNvPr>
          <p:cNvSpPr>
            <a:spLocks noGrp="1"/>
          </p:cNvSpPr>
          <p:nvPr>
            <p:ph type="sldNum" sz="quarter" idx="12"/>
          </p:nvPr>
        </p:nvSpPr>
        <p:spPr/>
        <p:txBody>
          <a:bodyPr/>
          <a:lstStyle/>
          <a:p>
            <a:fld id="{C7CBDB93-4493-48DC-A7B1-2F642DD19684}" type="slidenum">
              <a:rPr lang="en-US" smtClean="0"/>
              <a:t>‹#›</a:t>
            </a:fld>
            <a:endParaRPr lang="en-US"/>
          </a:p>
        </p:txBody>
      </p:sp>
    </p:spTree>
    <p:extLst>
      <p:ext uri="{BB962C8B-B14F-4D97-AF65-F5344CB8AC3E}">
        <p14:creationId xmlns:p14="http://schemas.microsoft.com/office/powerpoint/2010/main" val="800669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F7239-1A9A-5780-1461-40A274520C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BC202C-E781-F1A8-3FB5-3997B2840D5D}"/>
              </a:ext>
            </a:extLst>
          </p:cNvPr>
          <p:cNvSpPr>
            <a:spLocks noGrp="1"/>
          </p:cNvSpPr>
          <p:nvPr>
            <p:ph type="dt" sz="half" idx="10"/>
          </p:nvPr>
        </p:nvSpPr>
        <p:spPr/>
        <p:txBody>
          <a:bodyPr/>
          <a:lstStyle/>
          <a:p>
            <a:fld id="{8AFB6864-F1E0-4F81-84AF-2FFBB0D6B9AC}" type="datetimeFigureOut">
              <a:rPr lang="en-US" smtClean="0"/>
              <a:t>9/22/2025</a:t>
            </a:fld>
            <a:endParaRPr lang="en-US"/>
          </a:p>
        </p:txBody>
      </p:sp>
      <p:sp>
        <p:nvSpPr>
          <p:cNvPr id="4" name="Footer Placeholder 3">
            <a:extLst>
              <a:ext uri="{FF2B5EF4-FFF2-40B4-BE49-F238E27FC236}">
                <a16:creationId xmlns:a16="http://schemas.microsoft.com/office/drawing/2014/main" id="{74118205-7C9B-D71E-E882-003921EB70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F9783C-E6E0-9C31-4653-CD0BA485FBC5}"/>
              </a:ext>
            </a:extLst>
          </p:cNvPr>
          <p:cNvSpPr>
            <a:spLocks noGrp="1"/>
          </p:cNvSpPr>
          <p:nvPr>
            <p:ph type="sldNum" sz="quarter" idx="12"/>
          </p:nvPr>
        </p:nvSpPr>
        <p:spPr/>
        <p:txBody>
          <a:bodyPr/>
          <a:lstStyle/>
          <a:p>
            <a:fld id="{C7CBDB93-4493-48DC-A7B1-2F642DD19684}" type="slidenum">
              <a:rPr lang="en-US" smtClean="0"/>
              <a:t>‹#›</a:t>
            </a:fld>
            <a:endParaRPr lang="en-US"/>
          </a:p>
        </p:txBody>
      </p:sp>
    </p:spTree>
    <p:extLst>
      <p:ext uri="{BB962C8B-B14F-4D97-AF65-F5344CB8AC3E}">
        <p14:creationId xmlns:p14="http://schemas.microsoft.com/office/powerpoint/2010/main" val="8254458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9E31F-1572-C4D9-06E7-1615A80E2D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576C34-4A11-CD93-B5C2-2E40B0C32F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9DD116-779C-BFAB-1C96-A9E3A26932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2A6837-EF8E-F262-DD12-346B6B351242}"/>
              </a:ext>
            </a:extLst>
          </p:cNvPr>
          <p:cNvSpPr>
            <a:spLocks noGrp="1"/>
          </p:cNvSpPr>
          <p:nvPr>
            <p:ph type="dt" sz="half" idx="10"/>
          </p:nvPr>
        </p:nvSpPr>
        <p:spPr/>
        <p:txBody>
          <a:bodyPr/>
          <a:lstStyle/>
          <a:p>
            <a:fld id="{8AFB6864-F1E0-4F81-84AF-2FFBB0D6B9AC}" type="datetimeFigureOut">
              <a:rPr lang="en-US" smtClean="0"/>
              <a:t>9/22/2025</a:t>
            </a:fld>
            <a:endParaRPr lang="en-US"/>
          </a:p>
        </p:txBody>
      </p:sp>
      <p:sp>
        <p:nvSpPr>
          <p:cNvPr id="6" name="Footer Placeholder 5">
            <a:extLst>
              <a:ext uri="{FF2B5EF4-FFF2-40B4-BE49-F238E27FC236}">
                <a16:creationId xmlns:a16="http://schemas.microsoft.com/office/drawing/2014/main" id="{BF80D58C-BE2D-B19F-9069-937D993C22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4ABCF0-5576-45CF-C319-E89DECB2EBA7}"/>
              </a:ext>
            </a:extLst>
          </p:cNvPr>
          <p:cNvSpPr>
            <a:spLocks noGrp="1"/>
          </p:cNvSpPr>
          <p:nvPr>
            <p:ph type="sldNum" sz="quarter" idx="12"/>
          </p:nvPr>
        </p:nvSpPr>
        <p:spPr/>
        <p:txBody>
          <a:bodyPr/>
          <a:lstStyle/>
          <a:p>
            <a:fld id="{C7CBDB93-4493-48DC-A7B1-2F642DD19684}" type="slidenum">
              <a:rPr lang="en-US" smtClean="0"/>
              <a:t>‹#›</a:t>
            </a:fld>
            <a:endParaRPr lang="en-US"/>
          </a:p>
        </p:txBody>
      </p:sp>
    </p:spTree>
    <p:extLst>
      <p:ext uri="{BB962C8B-B14F-4D97-AF65-F5344CB8AC3E}">
        <p14:creationId xmlns:p14="http://schemas.microsoft.com/office/powerpoint/2010/main" val="18972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with Bulle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a:t>Click to edit Master title style</a:t>
            </a:r>
            <a:endParaRPr lang="en-IN"/>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16392" y="1228556"/>
            <a:ext cx="11558635" cy="1462965"/>
          </a:xfrm>
          <a:prstGeom prst="rect">
            <a:avLst/>
          </a:prstGeom>
          <a:noFill/>
        </p:spPr>
        <p:txBody>
          <a:bodyPr wrap="square" rtlCol="0">
            <a:spAutoFit/>
          </a:bodyPr>
          <a:lstStyle>
            <a:lvl1pPr>
              <a:defRPr lang="en-US" sz="1600" dirty="0" smtClean="0">
                <a:latin typeface="+mn-lt"/>
                <a:cs typeface="Poppins Light" panose="00000400000000000000" pitchFamily="50" charset="0"/>
              </a:defRPr>
            </a:lvl1pPr>
            <a:lvl2pPr>
              <a:defRPr lang="en-US" sz="1600" kern="1200" dirty="0" smtClean="0">
                <a:solidFill>
                  <a:schemeClr val="tx1"/>
                </a:solidFill>
                <a:latin typeface="+mn-lt"/>
                <a:ea typeface="+mn-ea"/>
                <a:cs typeface="Poppins Light" panose="00000400000000000000" pitchFamily="50" charset="0"/>
              </a:defRPr>
            </a:lvl2pPr>
            <a:lvl3pPr>
              <a:defRPr lang="en-US" sz="1600" kern="1200" dirty="0" smtClean="0">
                <a:solidFill>
                  <a:schemeClr val="tx1"/>
                </a:solidFill>
                <a:latin typeface="+mn-lt"/>
                <a:ea typeface="+mn-ea"/>
                <a:cs typeface="Poppins Light" panose="00000400000000000000" pitchFamily="50" charset="0"/>
              </a:defRPr>
            </a:lvl3pPr>
            <a:lvl4pPr>
              <a:defRPr lang="en-US" sz="1600" kern="1200" dirty="0" smtClean="0">
                <a:solidFill>
                  <a:schemeClr val="tx1"/>
                </a:solidFill>
                <a:latin typeface="+mn-lt"/>
                <a:ea typeface="+mn-ea"/>
                <a:cs typeface="Poppins Light" panose="00000400000000000000" pitchFamily="50" charset="0"/>
              </a:defRPr>
            </a:lvl4pPr>
            <a:lvl5pPr>
              <a:defRPr lang="en-IN" sz="1600" kern="1200" dirty="0" smtClean="0">
                <a:solidFill>
                  <a:schemeClr val="tx1"/>
                </a:solidFill>
                <a:latin typeface="+mn-lt"/>
                <a:ea typeface="+mn-ea"/>
                <a:cs typeface="Poppins Light" panose="00000400000000000000" pitchFamily="50" charset="0"/>
              </a:defRPr>
            </a:lvl5pPr>
          </a:lstStyle>
          <a:p>
            <a:pPr marL="0" lvl="0"/>
            <a:r>
              <a:rPr lang="en-US"/>
              <a:t>Click to edit Master text styles</a:t>
            </a:r>
          </a:p>
          <a:p>
            <a:pPr marL="457200" lvl="1"/>
            <a:r>
              <a:rPr lang="en-US"/>
              <a:t>Second level</a:t>
            </a:r>
          </a:p>
          <a:p>
            <a:pPr marL="914400" lvl="2"/>
            <a:r>
              <a:rPr lang="en-US"/>
              <a:t>Third level</a:t>
            </a:r>
          </a:p>
          <a:p>
            <a:pPr marL="1371600" lvl="3"/>
            <a:r>
              <a:rPr lang="en-US"/>
              <a:t>Fourth level</a:t>
            </a:r>
          </a:p>
          <a:p>
            <a:pPr marL="1828800" lvl="4"/>
            <a:r>
              <a:rPr lang="en-US"/>
              <a:t>Fifth level</a:t>
            </a:r>
            <a:endParaRPr lang="en-IN"/>
          </a:p>
        </p:txBody>
      </p:sp>
    </p:spTree>
    <p:extLst>
      <p:ext uri="{BB962C8B-B14F-4D97-AF65-F5344CB8AC3E}">
        <p14:creationId xmlns:p14="http://schemas.microsoft.com/office/powerpoint/2010/main" val="42390825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with Header and Foot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292462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Co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
        <p:nvSpPr>
          <p:cNvPr id="14" name="Rectangle 13">
            <a:extLst>
              <a:ext uri="{FF2B5EF4-FFF2-40B4-BE49-F238E27FC236}">
                <a16:creationId xmlns:a16="http://schemas.microsoft.com/office/drawing/2014/main" id="{D901346D-E479-41D3-8AFF-D9ABE2778B72}"/>
              </a:ext>
            </a:extLst>
          </p:cNvPr>
          <p:cNvSpPr/>
          <p:nvPr userDrawn="1"/>
        </p:nvSpPr>
        <p:spPr>
          <a:xfrm>
            <a:off x="460048" y="495656"/>
            <a:ext cx="3644785" cy="2179178"/>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oppins" panose="00000500000000000000" pitchFamily="50" charset="0"/>
              <a:cs typeface="Poppins" panose="00000500000000000000" pitchFamily="50" charset="0"/>
            </a:endParaRPr>
          </a:p>
        </p:txBody>
      </p:sp>
      <p:sp>
        <p:nvSpPr>
          <p:cNvPr id="15" name="Rectangle 14">
            <a:extLst>
              <a:ext uri="{FF2B5EF4-FFF2-40B4-BE49-F238E27FC236}">
                <a16:creationId xmlns:a16="http://schemas.microsoft.com/office/drawing/2014/main" id="{5D797A6A-9635-41EA-81E1-7643861F5798}"/>
              </a:ext>
            </a:extLst>
          </p:cNvPr>
          <p:cNvSpPr/>
          <p:nvPr userDrawn="1"/>
        </p:nvSpPr>
        <p:spPr>
          <a:xfrm>
            <a:off x="4273608" y="495656"/>
            <a:ext cx="3644785" cy="2179178"/>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9FBCE5-CBD5-42F8-BD24-A26DE22EB268}"/>
              </a:ext>
            </a:extLst>
          </p:cNvPr>
          <p:cNvSpPr/>
          <p:nvPr userDrawn="1"/>
        </p:nvSpPr>
        <p:spPr>
          <a:xfrm>
            <a:off x="8087166" y="495656"/>
            <a:ext cx="3644785" cy="2179178"/>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5ACAAFB-6B7F-4FA2-BD41-3DAA5F74C435}"/>
              </a:ext>
            </a:extLst>
          </p:cNvPr>
          <p:cNvSpPr txBox="1"/>
          <p:nvPr userDrawn="1"/>
        </p:nvSpPr>
        <p:spPr>
          <a:xfrm>
            <a:off x="1313105" y="1104815"/>
            <a:ext cx="1851789"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Bright Orange</a:t>
            </a:r>
            <a:endParaRPr lang="en-IN" b="1">
              <a:solidFill>
                <a:schemeClr val="bg1"/>
              </a:solidFill>
              <a:latin typeface="Poppins" panose="00000500000000000000" pitchFamily="50" charset="0"/>
              <a:cs typeface="Poppins" panose="00000500000000000000" pitchFamily="50" charset="0"/>
            </a:endParaRPr>
          </a:p>
        </p:txBody>
      </p:sp>
      <p:sp>
        <p:nvSpPr>
          <p:cNvPr id="20" name="TextBox 19">
            <a:extLst>
              <a:ext uri="{FF2B5EF4-FFF2-40B4-BE49-F238E27FC236}">
                <a16:creationId xmlns:a16="http://schemas.microsoft.com/office/drawing/2014/main" id="{B4400FE8-A18D-496B-BD1C-F2784F2AAF5D}"/>
              </a:ext>
            </a:extLst>
          </p:cNvPr>
          <p:cNvSpPr txBox="1"/>
          <p:nvPr userDrawn="1"/>
        </p:nvSpPr>
        <p:spPr>
          <a:xfrm>
            <a:off x="5170105" y="1104815"/>
            <a:ext cx="688009"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Teal</a:t>
            </a:r>
            <a:endParaRPr lang="en-IN" b="1">
              <a:solidFill>
                <a:schemeClr val="bg1"/>
              </a:solidFill>
              <a:latin typeface="Poppins" panose="00000500000000000000" pitchFamily="50" charset="0"/>
              <a:cs typeface="Poppins" panose="00000500000000000000" pitchFamily="50" charset="0"/>
            </a:endParaRPr>
          </a:p>
        </p:txBody>
      </p:sp>
      <p:sp>
        <p:nvSpPr>
          <p:cNvPr id="22" name="TextBox 21">
            <a:extLst>
              <a:ext uri="{FF2B5EF4-FFF2-40B4-BE49-F238E27FC236}">
                <a16:creationId xmlns:a16="http://schemas.microsoft.com/office/drawing/2014/main" id="{C7B48D7C-8AD4-4C9B-8625-6C4E97D78334}"/>
              </a:ext>
            </a:extLst>
          </p:cNvPr>
          <p:cNvSpPr txBox="1"/>
          <p:nvPr userDrawn="1"/>
        </p:nvSpPr>
        <p:spPr>
          <a:xfrm>
            <a:off x="9027106" y="1104815"/>
            <a:ext cx="1561646" cy="369332"/>
          </a:xfrm>
          <a:prstGeom prst="rect">
            <a:avLst/>
          </a:prstGeom>
          <a:noFill/>
        </p:spPr>
        <p:txBody>
          <a:bodyPr wrap="none" rtlCol="0">
            <a:spAutoFit/>
          </a:bodyPr>
          <a:lstStyle/>
          <a:p>
            <a:r>
              <a:rPr lang="en-US" b="1">
                <a:solidFill>
                  <a:schemeClr val="bg1"/>
                </a:solidFill>
                <a:latin typeface="Poppins" panose="00000500000000000000" pitchFamily="50" charset="0"/>
                <a:cs typeface="Poppins" panose="00000500000000000000" pitchFamily="50" charset="0"/>
              </a:rPr>
              <a:t>Deep Green</a:t>
            </a:r>
          </a:p>
        </p:txBody>
      </p:sp>
      <p:sp>
        <p:nvSpPr>
          <p:cNvPr id="23" name="Rectangle 22">
            <a:extLst>
              <a:ext uri="{FF2B5EF4-FFF2-40B4-BE49-F238E27FC236}">
                <a16:creationId xmlns:a16="http://schemas.microsoft.com/office/drawing/2014/main" id="{7FE28CF0-22CB-47C5-AFBD-7A5A4875CFA9}"/>
              </a:ext>
            </a:extLst>
          </p:cNvPr>
          <p:cNvSpPr/>
          <p:nvPr userDrawn="1"/>
        </p:nvSpPr>
        <p:spPr>
          <a:xfrm>
            <a:off x="460049" y="2842372"/>
            <a:ext cx="2646239" cy="1570290"/>
          </a:xfrm>
          <a:prstGeom prst="rect">
            <a:avLst/>
          </a:prstGeom>
          <a:solidFill>
            <a:srgbClr val="8C2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latin typeface="Poppins" panose="00000500000000000000" pitchFamily="50" charset="0"/>
              <a:cs typeface="Poppins" panose="00000500000000000000" pitchFamily="50" charset="0"/>
            </a:endParaRPr>
          </a:p>
        </p:txBody>
      </p:sp>
      <p:sp>
        <p:nvSpPr>
          <p:cNvPr id="24" name="Rectangle 23">
            <a:extLst>
              <a:ext uri="{FF2B5EF4-FFF2-40B4-BE49-F238E27FC236}">
                <a16:creationId xmlns:a16="http://schemas.microsoft.com/office/drawing/2014/main" id="{DB28C5F4-0524-4A07-9B93-0EBA0FA18B8B}"/>
              </a:ext>
            </a:extLst>
          </p:cNvPr>
          <p:cNvSpPr/>
          <p:nvPr userDrawn="1"/>
        </p:nvSpPr>
        <p:spPr>
          <a:xfrm>
            <a:off x="3335270" y="2842372"/>
            <a:ext cx="2646239" cy="1570290"/>
          </a:xfrm>
          <a:prstGeom prst="rect">
            <a:avLst/>
          </a:prstGeom>
          <a:solidFill>
            <a:srgbClr val="F5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5AF7B4-2C2E-4B0F-8791-32685CBE8C3A}"/>
              </a:ext>
            </a:extLst>
          </p:cNvPr>
          <p:cNvSpPr/>
          <p:nvPr userDrawn="1"/>
        </p:nvSpPr>
        <p:spPr>
          <a:xfrm>
            <a:off x="6210491" y="2842372"/>
            <a:ext cx="2646239" cy="1570290"/>
          </a:xfrm>
          <a:prstGeom prst="rect">
            <a:avLst/>
          </a:prstGeom>
          <a:solidFill>
            <a:schemeClr val="bg1"/>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62DCC17-316B-4083-BC80-402A124D67DD}"/>
              </a:ext>
            </a:extLst>
          </p:cNvPr>
          <p:cNvSpPr/>
          <p:nvPr userDrawn="1"/>
        </p:nvSpPr>
        <p:spPr>
          <a:xfrm>
            <a:off x="9085712" y="2842372"/>
            <a:ext cx="2646239" cy="157029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7E9A2CF-706A-414A-A3F1-0542CA73BF06}"/>
              </a:ext>
            </a:extLst>
          </p:cNvPr>
          <p:cNvSpPr txBox="1"/>
          <p:nvPr userDrawn="1"/>
        </p:nvSpPr>
        <p:spPr>
          <a:xfrm>
            <a:off x="834540" y="3128928"/>
            <a:ext cx="1388522"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Deep Orange</a:t>
            </a:r>
            <a:endParaRPr lang="en-IN" sz="1400" b="1">
              <a:solidFill>
                <a:schemeClr val="bg1"/>
              </a:solidFill>
              <a:latin typeface="Poppins" panose="00000500000000000000" pitchFamily="50" charset="0"/>
              <a:cs typeface="Poppins" panose="00000500000000000000" pitchFamily="50" charset="0"/>
            </a:endParaRPr>
          </a:p>
        </p:txBody>
      </p:sp>
      <p:sp>
        <p:nvSpPr>
          <p:cNvPr id="30" name="TextBox 29">
            <a:extLst>
              <a:ext uri="{FF2B5EF4-FFF2-40B4-BE49-F238E27FC236}">
                <a16:creationId xmlns:a16="http://schemas.microsoft.com/office/drawing/2014/main" id="{8E52F8B6-067A-4A42-ABFF-0FF1D5C13E37}"/>
              </a:ext>
            </a:extLst>
          </p:cNvPr>
          <p:cNvSpPr txBox="1"/>
          <p:nvPr userDrawn="1"/>
        </p:nvSpPr>
        <p:spPr>
          <a:xfrm>
            <a:off x="3791385" y="3128928"/>
            <a:ext cx="1834156"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Hightlight Orange</a:t>
            </a:r>
          </a:p>
        </p:txBody>
      </p:sp>
      <p:sp>
        <p:nvSpPr>
          <p:cNvPr id="32" name="TextBox 31">
            <a:extLst>
              <a:ext uri="{FF2B5EF4-FFF2-40B4-BE49-F238E27FC236}">
                <a16:creationId xmlns:a16="http://schemas.microsoft.com/office/drawing/2014/main" id="{3A0D1870-C765-492C-B1E3-0CCE68472285}"/>
              </a:ext>
            </a:extLst>
          </p:cNvPr>
          <p:cNvSpPr txBox="1"/>
          <p:nvPr userDrawn="1"/>
        </p:nvSpPr>
        <p:spPr>
          <a:xfrm>
            <a:off x="6628588" y="3128928"/>
            <a:ext cx="729687" cy="307777"/>
          </a:xfrm>
          <a:prstGeom prst="rect">
            <a:avLst/>
          </a:prstGeom>
          <a:noFill/>
        </p:spPr>
        <p:txBody>
          <a:bodyPr wrap="none" rtlCol="0">
            <a:spAutoFit/>
          </a:bodyPr>
          <a:lstStyle/>
          <a:p>
            <a:r>
              <a:rPr lang="en-US" sz="1400" b="1">
                <a:solidFill>
                  <a:srgbClr val="404041"/>
                </a:solidFill>
                <a:latin typeface="Poppins" panose="00000500000000000000" pitchFamily="50" charset="0"/>
                <a:cs typeface="Poppins" panose="00000500000000000000" pitchFamily="50" charset="0"/>
              </a:rPr>
              <a:t>White</a:t>
            </a:r>
          </a:p>
        </p:txBody>
      </p:sp>
      <p:sp>
        <p:nvSpPr>
          <p:cNvPr id="34" name="TextBox 33">
            <a:extLst>
              <a:ext uri="{FF2B5EF4-FFF2-40B4-BE49-F238E27FC236}">
                <a16:creationId xmlns:a16="http://schemas.microsoft.com/office/drawing/2014/main" id="{855E8B8A-019B-45F9-9FE6-5E2F1F9C0F25}"/>
              </a:ext>
            </a:extLst>
          </p:cNvPr>
          <p:cNvSpPr txBox="1"/>
          <p:nvPr userDrawn="1"/>
        </p:nvSpPr>
        <p:spPr>
          <a:xfrm>
            <a:off x="9559795" y="3128928"/>
            <a:ext cx="729687"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White</a:t>
            </a:r>
          </a:p>
        </p:txBody>
      </p:sp>
      <p:sp>
        <p:nvSpPr>
          <p:cNvPr id="35" name="Rectangle 34">
            <a:extLst>
              <a:ext uri="{FF2B5EF4-FFF2-40B4-BE49-F238E27FC236}">
                <a16:creationId xmlns:a16="http://schemas.microsoft.com/office/drawing/2014/main" id="{02E475E9-555F-4D79-A0FA-962451078CDE}"/>
              </a:ext>
            </a:extLst>
          </p:cNvPr>
          <p:cNvSpPr/>
          <p:nvPr userDrawn="1"/>
        </p:nvSpPr>
        <p:spPr>
          <a:xfrm>
            <a:off x="6210491" y="4583232"/>
            <a:ext cx="2646239" cy="1570290"/>
          </a:xfrm>
          <a:prstGeom prst="rect">
            <a:avLst/>
          </a:prstGeom>
          <a:solidFill>
            <a:srgbClr val="E6E7E8"/>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18B31EF-DCC6-4677-9400-B4DE0D9B1D0D}"/>
              </a:ext>
            </a:extLst>
          </p:cNvPr>
          <p:cNvSpPr/>
          <p:nvPr userDrawn="1"/>
        </p:nvSpPr>
        <p:spPr>
          <a:xfrm>
            <a:off x="9085712" y="4583232"/>
            <a:ext cx="2646239" cy="1570290"/>
          </a:xfrm>
          <a:prstGeom prst="rect">
            <a:avLst/>
          </a:prstGeom>
          <a:solidFill>
            <a:srgbClr val="929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7F95E64F-3D48-46A7-B7AA-85AE5589F652}"/>
              </a:ext>
            </a:extLst>
          </p:cNvPr>
          <p:cNvSpPr txBox="1"/>
          <p:nvPr userDrawn="1"/>
        </p:nvSpPr>
        <p:spPr>
          <a:xfrm>
            <a:off x="6628588" y="4914661"/>
            <a:ext cx="1037463" cy="307777"/>
          </a:xfrm>
          <a:prstGeom prst="rect">
            <a:avLst/>
          </a:prstGeom>
          <a:noFill/>
        </p:spPr>
        <p:txBody>
          <a:bodyPr wrap="none" rtlCol="0">
            <a:spAutoFit/>
          </a:bodyPr>
          <a:lstStyle/>
          <a:p>
            <a:r>
              <a:rPr lang="en-US" sz="1400" b="1">
                <a:solidFill>
                  <a:srgbClr val="404041"/>
                </a:solidFill>
                <a:latin typeface="Poppins" panose="00000500000000000000" pitchFamily="50" charset="0"/>
                <a:cs typeface="Poppins" panose="00000500000000000000" pitchFamily="50" charset="0"/>
              </a:rPr>
              <a:t>Off White</a:t>
            </a:r>
          </a:p>
        </p:txBody>
      </p:sp>
      <p:sp>
        <p:nvSpPr>
          <p:cNvPr id="40" name="TextBox 39">
            <a:extLst>
              <a:ext uri="{FF2B5EF4-FFF2-40B4-BE49-F238E27FC236}">
                <a16:creationId xmlns:a16="http://schemas.microsoft.com/office/drawing/2014/main" id="{D5C4D66A-4363-4CFD-A243-23040B80CEB4}"/>
              </a:ext>
            </a:extLst>
          </p:cNvPr>
          <p:cNvSpPr txBox="1"/>
          <p:nvPr userDrawn="1"/>
        </p:nvSpPr>
        <p:spPr>
          <a:xfrm>
            <a:off x="9559795" y="4914661"/>
            <a:ext cx="622286" cy="307777"/>
          </a:xfrm>
          <a:prstGeom prst="rect">
            <a:avLst/>
          </a:prstGeom>
          <a:noFill/>
        </p:spPr>
        <p:txBody>
          <a:bodyPr wrap="none" rtlCol="0">
            <a:spAutoFit/>
          </a:bodyPr>
          <a:lstStyle/>
          <a:p>
            <a:r>
              <a:rPr lang="en-US" sz="1400" b="1">
                <a:solidFill>
                  <a:schemeClr val="bg1"/>
                </a:solidFill>
                <a:latin typeface="Poppins" panose="00000500000000000000" pitchFamily="50" charset="0"/>
                <a:cs typeface="Poppins" panose="00000500000000000000" pitchFamily="50" charset="0"/>
              </a:rPr>
              <a:t>Grey</a:t>
            </a:r>
          </a:p>
        </p:txBody>
      </p:sp>
    </p:spTree>
    <p:extLst>
      <p:ext uri="{BB962C8B-B14F-4D97-AF65-F5344CB8AC3E}">
        <p14:creationId xmlns:p14="http://schemas.microsoft.com/office/powerpoint/2010/main" val="153606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Slide with Foot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133833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PT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pic>
        <p:nvPicPr>
          <p:cNvPr id="14" name="Picture 13">
            <a:extLst>
              <a:ext uri="{FF2B5EF4-FFF2-40B4-BE49-F238E27FC236}">
                <a16:creationId xmlns:a16="http://schemas.microsoft.com/office/drawing/2014/main" id="{97170944-9D8A-43D8-9248-BD7B1F691DB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7" name="Picture 16">
            <a:extLst>
              <a:ext uri="{FF2B5EF4-FFF2-40B4-BE49-F238E27FC236}">
                <a16:creationId xmlns:a16="http://schemas.microsoft.com/office/drawing/2014/main" id="{CC854EBA-8D50-4E7A-96FA-44092BF68266}"/>
              </a:ext>
            </a:extLst>
          </p:cNvPr>
          <p:cNvPicPr>
            <a:picLocks noChangeAspect="1"/>
          </p:cNvPicPr>
          <p:nvPr userDrawn="1"/>
        </p:nvPicPr>
        <p:blipFill>
          <a:blip r:embed="rId5" cstate="screen">
            <a:extLst>
              <a:ext uri="{28A0092B-C50C-407E-A947-70E740481C1C}">
                <a14:useLocalDpi xmlns:a14="http://schemas.microsoft.com/office/drawing/2010/main" val="0"/>
              </a:ext>
            </a:extLst>
          </a:blip>
          <a:stretch>
            <a:fillRect/>
          </a:stretch>
        </p:blipFill>
        <p:spPr>
          <a:xfrm>
            <a:off x="8068960" y="1637368"/>
            <a:ext cx="2084988" cy="3550858"/>
          </a:xfrm>
          <a:prstGeom prst="rect">
            <a:avLst/>
          </a:prstGeom>
        </p:spPr>
      </p:pic>
    </p:spTree>
    <p:extLst>
      <p:ext uri="{BB962C8B-B14F-4D97-AF65-F5344CB8AC3E}">
        <p14:creationId xmlns:p14="http://schemas.microsoft.com/office/powerpoint/2010/main" val="95792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A917413D-AF78-408C-B384-BD91FE2CC5EA}"/>
              </a:ext>
            </a:extLst>
          </p:cNvPr>
          <p:cNvSpPr>
            <a:spLocks noGrp="1"/>
          </p:cNvSpPr>
          <p:nvPr>
            <p:ph type="pic" sz="quarter" idx="10"/>
          </p:nvPr>
        </p:nvSpPr>
        <p:spPr>
          <a:xfrm>
            <a:off x="0" y="0"/>
            <a:ext cx="12192000" cy="245745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35" name="Title 33">
            <a:extLst>
              <a:ext uri="{FF2B5EF4-FFF2-40B4-BE49-F238E27FC236}">
                <a16:creationId xmlns:a16="http://schemas.microsoft.com/office/drawing/2014/main" id="{96871504-5B46-46BF-9E62-68775B60B6D4}"/>
              </a:ext>
            </a:extLst>
          </p:cNvPr>
          <p:cNvSpPr>
            <a:spLocks noGrp="1"/>
          </p:cNvSpPr>
          <p:nvPr>
            <p:ph type="title" hasCustomPrompt="1"/>
          </p:nvPr>
        </p:nvSpPr>
        <p:spPr>
          <a:xfrm>
            <a:off x="838200" y="1676486"/>
            <a:ext cx="10515600" cy="604781"/>
          </a:xfrm>
          <a:prstGeom prst="rect">
            <a:avLst/>
          </a:prstGeom>
          <a:noFill/>
        </p:spPr>
        <p:txBody>
          <a:bodyPr wrap="square" rtlCol="0">
            <a:spAutoFit/>
          </a:bodyPr>
          <a:lstStyle>
            <a:lvl1pPr algn="ctr">
              <a:defRPr lang="en-IN" sz="3600" b="1">
                <a:solidFill>
                  <a:schemeClr val="bg1"/>
                </a:solidFill>
                <a:latin typeface="Poppins" panose="00000500000000000000" pitchFamily="50" charset="0"/>
                <a:ea typeface="+mn-ea"/>
                <a:cs typeface="Poppins" panose="00000500000000000000" pitchFamily="50" charset="0"/>
              </a:defRPr>
            </a:lvl1pPr>
          </a:lstStyle>
          <a:p>
            <a:pPr marL="0" lvl="0" algn="ctr"/>
            <a:r>
              <a:rPr lang="en-US"/>
              <a:t>Click to edit table of Content </a:t>
            </a: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a:solidFill>
                  <a:schemeClr val="tx1">
                    <a:lumMod val="50000"/>
                    <a:lumOff val="50000"/>
                  </a:schemeClr>
                </a:solidFill>
                <a:latin typeface="Poppins" panose="00000500000000000000" pitchFamily="50" charset="0"/>
                <a:cs typeface="Poppins" panose="00000500000000000000" pitchFamily="50" charset="0"/>
              </a:rPr>
              <a:t>© COPYRIGHT 2024, TREDENCE. ALL RIGHTS RESERVED</a:t>
            </a:r>
            <a:endParaRPr lang="en-IN" sz="90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a:p>
        </p:txBody>
      </p:sp>
    </p:spTree>
    <p:extLst>
      <p:ext uri="{BB962C8B-B14F-4D97-AF65-F5344CB8AC3E}">
        <p14:creationId xmlns:p14="http://schemas.microsoft.com/office/powerpoint/2010/main" val="12930756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16136"/>
      </p:ext>
    </p:extLst>
  </p:cSld>
  <p:clrMap bg1="lt1" tx1="dk1" bg2="lt2" tx2="dk2" accent1="accent1" accent2="accent2" accent3="accent3" accent4="accent4" accent5="accent5" accent6="accent6" hlink="hlink" folHlink="folHlink"/>
  <p:sldLayoutIdLst>
    <p:sldLayoutId id="2147483699" r:id="rId1"/>
    <p:sldLayoutId id="2147483663" r:id="rId2"/>
    <p:sldLayoutId id="2147483662" r:id="rId3"/>
    <p:sldLayoutId id="2147483660" r:id="rId4"/>
    <p:sldLayoutId id="2147483670" r:id="rId5"/>
    <p:sldLayoutId id="2147483693" r:id="rId6"/>
    <p:sldLayoutId id="2147483671" r:id="rId7"/>
    <p:sldLayoutId id="2147483695" r:id="rId8"/>
    <p:sldLayoutId id="2147483649" r:id="rId9"/>
    <p:sldLayoutId id="2147483664" r:id="rId10"/>
    <p:sldLayoutId id="2147483665" r:id="rId11"/>
    <p:sldLayoutId id="2147483668" r:id="rId12"/>
    <p:sldLayoutId id="2147483683" r:id="rId13"/>
    <p:sldLayoutId id="2147483694" r:id="rId14"/>
    <p:sldLayoutId id="2147483682" r:id="rId15"/>
    <p:sldLayoutId id="2147483700" r:id="rId16"/>
    <p:sldLayoutId id="2147483667" r:id="rId17"/>
    <p:sldLayoutId id="2147483669" r:id="rId18"/>
    <p:sldLayoutId id="2147483672" r:id="rId19"/>
    <p:sldLayoutId id="2147483673" r:id="rId20"/>
    <p:sldLayoutId id="2147483675" r:id="rId21"/>
    <p:sldLayoutId id="2147483676" r:id="rId22"/>
    <p:sldLayoutId id="2147483677" r:id="rId23"/>
    <p:sldLayoutId id="2147483678" r:id="rId24"/>
    <p:sldLayoutId id="2147483684" r:id="rId25"/>
    <p:sldLayoutId id="2147483674" r:id="rId26"/>
    <p:sldLayoutId id="2147483696" r:id="rId27"/>
    <p:sldLayoutId id="2147483680" r:id="rId28"/>
    <p:sldLayoutId id="2147483666" r:id="rId29"/>
    <p:sldLayoutId id="2147483686" r:id="rId30"/>
    <p:sldLayoutId id="2147483692" r:id="rId31"/>
    <p:sldLayoutId id="2147483685" r:id="rId32"/>
    <p:sldLayoutId id="2147483701" r:id="rId33"/>
    <p:sldLayoutId id="2147483702" r:id="rId34"/>
    <p:sldLayoutId id="2147483703" r:id="rId3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race car on a track&#10;&#10;AI-generated content may be incorrect.">
            <a:extLst>
              <a:ext uri="{FF2B5EF4-FFF2-40B4-BE49-F238E27FC236}">
                <a16:creationId xmlns:a16="http://schemas.microsoft.com/office/drawing/2014/main" id="{EE4E634C-0DC7-F2B7-C818-2FC6B4F51E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1" y="10"/>
            <a:ext cx="12191999" cy="6857990"/>
          </a:xfrm>
          <a:custGeom>
            <a:avLst/>
            <a:gdLst>
              <a:gd name="connsiteX0" fmla="*/ 0 w 12191999"/>
              <a:gd name="connsiteY0" fmla="*/ 1013603 h 6858000"/>
              <a:gd name="connsiteX1" fmla="*/ 889813 w 12191999"/>
              <a:gd name="connsiteY1" fmla="*/ 1013603 h 6858000"/>
              <a:gd name="connsiteX2" fmla="*/ 889813 w 12191999"/>
              <a:gd name="connsiteY2" fmla="*/ 6858000 h 6858000"/>
              <a:gd name="connsiteX3" fmla="*/ 0 w 12191999"/>
              <a:gd name="connsiteY3" fmla="*/ 6858000 h 6858000"/>
              <a:gd name="connsiteX4" fmla="*/ 10958133 w 12191999"/>
              <a:gd name="connsiteY4" fmla="*/ 633447 h 6858000"/>
              <a:gd name="connsiteX5" fmla="*/ 10958133 w 12191999"/>
              <a:gd name="connsiteY5" fmla="*/ 1208094 h 6858000"/>
              <a:gd name="connsiteX6" fmla="*/ 11623655 w 12191999"/>
              <a:gd name="connsiteY6" fmla="*/ 1208094 h 6858000"/>
              <a:gd name="connsiteX7" fmla="*/ 11623655 w 12191999"/>
              <a:gd name="connsiteY7" fmla="*/ 633447 h 6858000"/>
              <a:gd name="connsiteX8" fmla="*/ 10275225 w 12191999"/>
              <a:gd name="connsiteY8" fmla="*/ 633447 h 6858000"/>
              <a:gd name="connsiteX9" fmla="*/ 10275225 w 12191999"/>
              <a:gd name="connsiteY9" fmla="*/ 1208093 h 6858000"/>
              <a:gd name="connsiteX10" fmla="*/ 10940747 w 12191999"/>
              <a:gd name="connsiteY10" fmla="*/ 1208093 h 6858000"/>
              <a:gd name="connsiteX11" fmla="*/ 10940747 w 12191999"/>
              <a:gd name="connsiteY11" fmla="*/ 633447 h 6858000"/>
              <a:gd name="connsiteX12" fmla="*/ 9592317 w 12191999"/>
              <a:gd name="connsiteY12" fmla="*/ 633447 h 6858000"/>
              <a:gd name="connsiteX13" fmla="*/ 9592317 w 12191999"/>
              <a:gd name="connsiteY13" fmla="*/ 1208093 h 6858000"/>
              <a:gd name="connsiteX14" fmla="*/ 10257839 w 12191999"/>
              <a:gd name="connsiteY14" fmla="*/ 1208093 h 6858000"/>
              <a:gd name="connsiteX15" fmla="*/ 10257839 w 12191999"/>
              <a:gd name="connsiteY15" fmla="*/ 633447 h 6858000"/>
              <a:gd name="connsiteX16" fmla="*/ 9748992 w 12191999"/>
              <a:gd name="connsiteY16" fmla="*/ 294100 h 6858000"/>
              <a:gd name="connsiteX17" fmla="*/ 9607843 w 12191999"/>
              <a:gd name="connsiteY17" fmla="*/ 539431 h 6858000"/>
              <a:gd name="connsiteX18" fmla="*/ 11496589 w 12191999"/>
              <a:gd name="connsiteY18" fmla="*/ 539364 h 6858000"/>
              <a:gd name="connsiteX19" fmla="*/ 11637201 w 12191999"/>
              <a:gd name="connsiteY19" fmla="*/ 294436 h 6858000"/>
              <a:gd name="connsiteX20" fmla="*/ 11637201 w 12191999"/>
              <a:gd name="connsiteY20" fmla="*/ 294100 h 6858000"/>
              <a:gd name="connsiteX21" fmla="*/ 4654534 w 12191999"/>
              <a:gd name="connsiteY21" fmla="*/ 0 h 6858000"/>
              <a:gd name="connsiteX22" fmla="*/ 12191999 w 12191999"/>
              <a:gd name="connsiteY22" fmla="*/ 0 h 6858000"/>
              <a:gd name="connsiteX23" fmla="*/ 12191999 w 12191999"/>
              <a:gd name="connsiteY23" fmla="*/ 6858000 h 6858000"/>
              <a:gd name="connsiteX24" fmla="*/ 1995915 w 12191999"/>
              <a:gd name="connsiteY24" fmla="*/ 6858000 h 6858000"/>
              <a:gd name="connsiteX25" fmla="*/ 1995915 w 12191999"/>
              <a:gd name="connsiteY25" fmla="*/ 1013603 h 6858000"/>
              <a:gd name="connsiteX26" fmla="*/ 4072864 w 12191999"/>
              <a:gd name="connsiteY26" fmla="*/ 1013603 h 6858000"/>
              <a:gd name="connsiteX27" fmla="*/ 4654534 w 12191999"/>
              <a:gd name="connsiteY27" fmla="*/ 1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0" y="1013603"/>
                </a:moveTo>
                <a:lnTo>
                  <a:pt x="889813" y="1013603"/>
                </a:lnTo>
                <a:lnTo>
                  <a:pt x="889813" y="6858000"/>
                </a:lnTo>
                <a:lnTo>
                  <a:pt x="0" y="6858000"/>
                </a:lnTo>
                <a:close/>
                <a:moveTo>
                  <a:pt x="10958133" y="633447"/>
                </a:moveTo>
                <a:lnTo>
                  <a:pt x="10958133" y="1208094"/>
                </a:lnTo>
                <a:lnTo>
                  <a:pt x="11623655" y="1208094"/>
                </a:lnTo>
                <a:lnTo>
                  <a:pt x="11623655" y="633447"/>
                </a:lnTo>
                <a:close/>
                <a:moveTo>
                  <a:pt x="10275225" y="633447"/>
                </a:moveTo>
                <a:lnTo>
                  <a:pt x="10275225" y="1208093"/>
                </a:lnTo>
                <a:lnTo>
                  <a:pt x="10940747" y="1208093"/>
                </a:lnTo>
                <a:lnTo>
                  <a:pt x="10940747" y="633447"/>
                </a:lnTo>
                <a:close/>
                <a:moveTo>
                  <a:pt x="9592317" y="633447"/>
                </a:moveTo>
                <a:lnTo>
                  <a:pt x="9592317" y="1208093"/>
                </a:lnTo>
                <a:lnTo>
                  <a:pt x="10257839" y="1208093"/>
                </a:lnTo>
                <a:lnTo>
                  <a:pt x="10257839" y="633447"/>
                </a:lnTo>
                <a:close/>
                <a:moveTo>
                  <a:pt x="9748992" y="294100"/>
                </a:moveTo>
                <a:lnTo>
                  <a:pt x="9607843" y="539431"/>
                </a:lnTo>
                <a:lnTo>
                  <a:pt x="11496589" y="539364"/>
                </a:lnTo>
                <a:lnTo>
                  <a:pt x="11637201" y="294436"/>
                </a:lnTo>
                <a:lnTo>
                  <a:pt x="11637201" y="294100"/>
                </a:lnTo>
                <a:close/>
                <a:moveTo>
                  <a:pt x="4654534" y="0"/>
                </a:moveTo>
                <a:lnTo>
                  <a:pt x="12191999" y="0"/>
                </a:lnTo>
                <a:lnTo>
                  <a:pt x="12191999" y="6858000"/>
                </a:lnTo>
                <a:lnTo>
                  <a:pt x="1995915" y="6858000"/>
                </a:lnTo>
                <a:lnTo>
                  <a:pt x="1995915" y="1013603"/>
                </a:lnTo>
                <a:lnTo>
                  <a:pt x="4072864" y="1013603"/>
                </a:lnTo>
                <a:lnTo>
                  <a:pt x="4654534" y="1525"/>
                </a:lnTo>
                <a:close/>
              </a:path>
            </a:pathLst>
          </a:custGeom>
          <a:noFill/>
        </p:spPr>
      </p:pic>
      <p:sp>
        <p:nvSpPr>
          <p:cNvPr id="21" name="Text Placeholder 2">
            <a:extLst>
              <a:ext uri="{FF2B5EF4-FFF2-40B4-BE49-F238E27FC236}">
                <a16:creationId xmlns:a16="http://schemas.microsoft.com/office/drawing/2014/main" id="{89983A7E-89FB-B3BB-CCDA-B8D237F89855}"/>
              </a:ext>
            </a:extLst>
          </p:cNvPr>
          <p:cNvSpPr>
            <a:spLocks noGrp="1"/>
          </p:cNvSpPr>
          <p:nvPr>
            <p:ph type="body" sz="quarter" idx="12"/>
          </p:nvPr>
        </p:nvSpPr>
        <p:spPr>
          <a:xfrm flipH="1" flipV="1">
            <a:off x="11113038" y="7239000"/>
            <a:ext cx="1492618" cy="1023257"/>
          </a:xfrm>
        </p:spPr>
        <p:txBody>
          <a:bodyPr/>
          <a:lstStyle/>
          <a:p>
            <a:endParaRPr lang="en-US"/>
          </a:p>
        </p:txBody>
      </p:sp>
      <p:sp>
        <p:nvSpPr>
          <p:cNvPr id="3" name="Title 6">
            <a:extLst>
              <a:ext uri="{FF2B5EF4-FFF2-40B4-BE49-F238E27FC236}">
                <a16:creationId xmlns:a16="http://schemas.microsoft.com/office/drawing/2014/main" id="{92848489-3FF1-D401-94BC-1760DB01191A}"/>
              </a:ext>
            </a:extLst>
          </p:cNvPr>
          <p:cNvSpPr>
            <a:spLocks noGrp="1"/>
          </p:cNvSpPr>
          <p:nvPr>
            <p:ph type="body" sz="quarter" idx="11"/>
          </p:nvPr>
        </p:nvSpPr>
        <p:spPr>
          <a:xfrm>
            <a:off x="2480664" y="1482199"/>
            <a:ext cx="7230672" cy="1681429"/>
          </a:xfrm>
        </p:spPr>
        <p:txBody>
          <a:bodyPr wrap="square">
            <a:normAutofit/>
          </a:bodyPr>
          <a:lstStyle/>
          <a:p>
            <a:pPr>
              <a:lnSpc>
                <a:spcPct val="90000"/>
              </a:lnSpc>
              <a:spcAft>
                <a:spcPts val="600"/>
              </a:spcAft>
            </a:pPr>
            <a:r>
              <a:rPr lang="en-IN" sz="3200"/>
              <a:t>FORMULA-1   ANALYTICS</a:t>
            </a:r>
            <a:endParaRPr lang="en-IN" sz="3100"/>
          </a:p>
          <a:p>
            <a:pPr>
              <a:lnSpc>
                <a:spcPct val="90000"/>
              </a:lnSpc>
              <a:spcAft>
                <a:spcPts val="600"/>
              </a:spcAft>
            </a:pPr>
            <a:endParaRPr lang="en-US" sz="3100"/>
          </a:p>
        </p:txBody>
      </p:sp>
      <p:sp>
        <p:nvSpPr>
          <p:cNvPr id="6" name="Slide Number Placeholder 5" hidden="1">
            <a:extLst>
              <a:ext uri="{FF2B5EF4-FFF2-40B4-BE49-F238E27FC236}">
                <a16:creationId xmlns:a16="http://schemas.microsoft.com/office/drawing/2014/main" id="{57846BEC-62D8-4C33-B7AE-D5C2EE4863A6}"/>
              </a:ext>
            </a:extLst>
          </p:cNvPr>
          <p:cNvSpPr>
            <a:spLocks noGrp="1"/>
          </p:cNvSpPr>
          <p:nvPr>
            <p:ph type="sldNum" sz="quarter" idx="4294967295"/>
          </p:nvPr>
        </p:nvSpPr>
        <p:spPr>
          <a:xfrm>
            <a:off x="5905500" y="6499675"/>
            <a:ext cx="380999" cy="365125"/>
          </a:xfrm>
          <a:prstGeom prst="rect">
            <a:avLst/>
          </a:prstGeom>
        </p:spPr>
        <p:txBody>
          <a:bodyPr/>
          <a:lstStyle/>
          <a:p>
            <a:pPr>
              <a:spcAft>
                <a:spcPts val="600"/>
              </a:spcAft>
            </a:pPr>
            <a:r>
              <a:rPr lang="en-IN"/>
              <a:t>1</a:t>
            </a:r>
          </a:p>
        </p:txBody>
      </p:sp>
    </p:spTree>
    <p:extLst>
      <p:ext uri="{BB962C8B-B14F-4D97-AF65-F5344CB8AC3E}">
        <p14:creationId xmlns:p14="http://schemas.microsoft.com/office/powerpoint/2010/main" val="2287521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E6D9EF-18F6-94A8-8785-3E42F078424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014D5A-8830-28D2-0BCF-3D834219C015}"/>
              </a:ext>
            </a:extLst>
          </p:cNvPr>
          <p:cNvSpPr>
            <a:spLocks noGrp="1"/>
          </p:cNvSpPr>
          <p:nvPr>
            <p:ph type="sldNum" sz="quarter" idx="4"/>
          </p:nvPr>
        </p:nvSpPr>
        <p:spPr/>
        <p:txBody>
          <a:bodyPr/>
          <a:lstStyle/>
          <a:p>
            <a:fld id="{FAF63893-4B0C-4F88-9650-53ECAF8C5052}" type="slidenum">
              <a:rPr lang="en-IN" smtClean="0"/>
              <a:pPr/>
              <a:t>10</a:t>
            </a:fld>
            <a:endParaRPr lang="en-IN"/>
          </a:p>
        </p:txBody>
      </p:sp>
      <p:sp>
        <p:nvSpPr>
          <p:cNvPr id="3" name="Title 2">
            <a:extLst>
              <a:ext uri="{FF2B5EF4-FFF2-40B4-BE49-F238E27FC236}">
                <a16:creationId xmlns:a16="http://schemas.microsoft.com/office/drawing/2014/main" id="{584A8A9E-D4D2-7419-F2BF-1321E3F7DBBA}"/>
              </a:ext>
            </a:extLst>
          </p:cNvPr>
          <p:cNvSpPr>
            <a:spLocks noGrp="1"/>
          </p:cNvSpPr>
          <p:nvPr>
            <p:ph type="title"/>
          </p:nvPr>
        </p:nvSpPr>
        <p:spPr>
          <a:xfrm>
            <a:off x="316392" y="456442"/>
            <a:ext cx="3654475" cy="584775"/>
          </a:xfrm>
        </p:spPr>
        <p:txBody>
          <a:bodyPr/>
          <a:lstStyle/>
          <a:p>
            <a:r>
              <a:rPr lang="en-US" sz="3200"/>
              <a:t>Gold Layer</a:t>
            </a:r>
          </a:p>
        </p:txBody>
      </p:sp>
      <p:sp>
        <p:nvSpPr>
          <p:cNvPr id="4" name="Content Placeholder 3">
            <a:extLst>
              <a:ext uri="{FF2B5EF4-FFF2-40B4-BE49-F238E27FC236}">
                <a16:creationId xmlns:a16="http://schemas.microsoft.com/office/drawing/2014/main" id="{B0D3A6DF-0478-8591-51B0-14DE4487132A}"/>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8201AC1F-6836-B44E-2DB4-DBB1B5EEB43B}"/>
              </a:ext>
            </a:extLst>
          </p:cNvPr>
          <p:cNvSpPr txBox="1"/>
          <p:nvPr/>
        </p:nvSpPr>
        <p:spPr>
          <a:xfrm>
            <a:off x="953851" y="1372187"/>
            <a:ext cx="6004029" cy="4524315"/>
          </a:xfrm>
          <a:prstGeom prst="rect">
            <a:avLst/>
          </a:prstGeom>
          <a:noFill/>
        </p:spPr>
        <p:txBody>
          <a:bodyPr wrap="square" lIns="91440" tIns="45720" rIns="91440" bIns="45720" rtlCol="0" anchor="t">
            <a:spAutoFit/>
          </a:bodyPr>
          <a:lstStyle/>
          <a:p>
            <a:pPr eaLnBrk="0" fontAlgn="base" hangingPunct="0">
              <a:buFont typeface="Arial"/>
              <a:buChar char="•"/>
            </a:pPr>
            <a:r>
              <a:rPr lang="en-US">
                <a:ea typeface="+mn-lt"/>
                <a:cs typeface="+mn-lt"/>
              </a:rPr>
              <a:t>Designed </a:t>
            </a:r>
            <a:r>
              <a:rPr lang="en-US" b="1">
                <a:ea typeface="+mn-lt"/>
                <a:cs typeface="+mn-lt"/>
              </a:rPr>
              <a:t>Dimensional Modeling</a:t>
            </a:r>
            <a:r>
              <a:rPr lang="en-US">
                <a:ea typeface="+mn-lt"/>
                <a:cs typeface="+mn-lt"/>
              </a:rPr>
              <a:t> (Constellation Schema) for analytics </a:t>
            </a:r>
            <a:endParaRPr lang="en-US">
              <a:cs typeface="Poppins"/>
            </a:endParaRPr>
          </a:p>
          <a:p>
            <a:pPr>
              <a:buFont typeface="Arial"/>
              <a:buChar char="•"/>
            </a:pPr>
            <a:endParaRPr lang="en-US">
              <a:ea typeface="+mn-lt"/>
              <a:cs typeface="+mn-lt"/>
            </a:endParaRPr>
          </a:p>
          <a:p>
            <a:pPr>
              <a:buFont typeface="Arial"/>
              <a:buChar char="•"/>
            </a:pPr>
            <a:r>
              <a:rPr lang="en-US" b="1">
                <a:ea typeface="+mn-lt"/>
                <a:cs typeface="+mn-lt"/>
              </a:rPr>
              <a:t>Three aggregated tables</a:t>
            </a:r>
            <a:r>
              <a:rPr lang="en-US">
                <a:ea typeface="+mn-lt"/>
                <a:cs typeface="+mn-lt"/>
              </a:rPr>
              <a:t> created for reporting and dashboards</a:t>
            </a:r>
            <a:endParaRPr lang="en-US"/>
          </a:p>
          <a:p>
            <a:pPr>
              <a:buFont typeface="Arial"/>
              <a:buChar char="•"/>
            </a:pPr>
            <a:endParaRPr lang="en-US">
              <a:ea typeface="+mn-lt"/>
              <a:cs typeface="+mn-lt"/>
            </a:endParaRPr>
          </a:p>
          <a:p>
            <a:pPr>
              <a:buFont typeface="Arial"/>
              <a:buChar char="•"/>
            </a:pPr>
            <a:r>
              <a:rPr lang="en-US" b="1">
                <a:ea typeface="+mn-lt"/>
                <a:cs typeface="+mn-lt"/>
              </a:rPr>
              <a:t>Optimized for fast queries</a:t>
            </a:r>
            <a:r>
              <a:rPr lang="en-US">
                <a:ea typeface="+mn-lt"/>
                <a:cs typeface="+mn-lt"/>
              </a:rPr>
              <a:t> and high performance for end-users</a:t>
            </a:r>
            <a:endParaRPr lang="en-US"/>
          </a:p>
          <a:p>
            <a:pPr>
              <a:buFont typeface="Arial"/>
              <a:buChar char="•"/>
            </a:pPr>
            <a:endParaRPr lang="en-US">
              <a:ea typeface="+mn-lt"/>
              <a:cs typeface="+mn-lt"/>
            </a:endParaRPr>
          </a:p>
          <a:p>
            <a:pPr>
              <a:buFont typeface="Arial"/>
              <a:buChar char="•"/>
            </a:pPr>
            <a:r>
              <a:rPr lang="en-US">
                <a:ea typeface="+mn-lt"/>
                <a:cs typeface="+mn-lt"/>
              </a:rPr>
              <a:t>Provides a </a:t>
            </a:r>
            <a:r>
              <a:rPr lang="en-US" b="1">
                <a:ea typeface="+mn-lt"/>
                <a:cs typeface="+mn-lt"/>
              </a:rPr>
              <a:t>single version of truth</a:t>
            </a:r>
            <a:r>
              <a:rPr lang="en-US">
                <a:ea typeface="+mn-lt"/>
                <a:cs typeface="+mn-lt"/>
              </a:rPr>
              <a:t> for business metrics</a:t>
            </a:r>
            <a:endParaRPr lang="en-US"/>
          </a:p>
          <a:p>
            <a:pPr>
              <a:buFont typeface="Arial"/>
              <a:buChar char="•"/>
            </a:pPr>
            <a:endParaRPr lang="en-US">
              <a:ea typeface="+mn-lt"/>
              <a:cs typeface="+mn-lt"/>
            </a:endParaRPr>
          </a:p>
          <a:p>
            <a:pPr>
              <a:buFont typeface="Arial"/>
              <a:buChar char="•"/>
            </a:pPr>
            <a:r>
              <a:rPr lang="en-US">
                <a:ea typeface="+mn-lt"/>
                <a:cs typeface="+mn-lt"/>
              </a:rPr>
              <a:t>Supports </a:t>
            </a:r>
            <a:r>
              <a:rPr lang="en-US" b="1">
                <a:ea typeface="+mn-lt"/>
                <a:cs typeface="+mn-lt"/>
              </a:rPr>
              <a:t>advanced analytics</a:t>
            </a:r>
            <a:r>
              <a:rPr lang="en-US">
                <a:ea typeface="+mn-lt"/>
                <a:cs typeface="+mn-lt"/>
              </a:rPr>
              <a:t>: trend analysis, KPI tracking, and forecasting</a:t>
            </a:r>
            <a:endParaRPr lang="en-US"/>
          </a:p>
          <a:p>
            <a:pPr>
              <a:spcBef>
                <a:spcPct val="0"/>
              </a:spcBef>
              <a:spcAft>
                <a:spcPct val="0"/>
              </a:spcAft>
              <a:buFont typeface="Arial"/>
              <a:buChar char="•"/>
            </a:pPr>
            <a:endParaRPr lang="en-US">
              <a:cs typeface="Poppins"/>
            </a:endParaRPr>
          </a:p>
          <a:p>
            <a:pPr>
              <a:spcBef>
                <a:spcPct val="0"/>
              </a:spcBef>
              <a:spcAft>
                <a:spcPct val="0"/>
              </a:spcAft>
            </a:pPr>
            <a:endParaRPr lang="en-US">
              <a:cs typeface="Poppins"/>
            </a:endParaRPr>
          </a:p>
        </p:txBody>
      </p:sp>
      <p:pic>
        <p:nvPicPr>
          <p:cNvPr id="9" name="Picture 8">
            <a:extLst>
              <a:ext uri="{FF2B5EF4-FFF2-40B4-BE49-F238E27FC236}">
                <a16:creationId xmlns:a16="http://schemas.microsoft.com/office/drawing/2014/main" id="{107C736C-C035-F495-ABCB-8F5C7CCC1209}"/>
              </a:ext>
            </a:extLst>
          </p:cNvPr>
          <p:cNvPicPr>
            <a:picLocks noChangeAspect="1"/>
          </p:cNvPicPr>
          <p:nvPr/>
        </p:nvPicPr>
        <p:blipFill>
          <a:blip r:embed="rId3"/>
          <a:stretch>
            <a:fillRect/>
          </a:stretch>
        </p:blipFill>
        <p:spPr>
          <a:xfrm>
            <a:off x="7909315" y="956328"/>
            <a:ext cx="3505689" cy="5201376"/>
          </a:xfrm>
          <a:prstGeom prst="rect">
            <a:avLst/>
          </a:prstGeom>
        </p:spPr>
      </p:pic>
    </p:spTree>
    <p:extLst>
      <p:ext uri="{BB962C8B-B14F-4D97-AF65-F5344CB8AC3E}">
        <p14:creationId xmlns:p14="http://schemas.microsoft.com/office/powerpoint/2010/main" val="37139840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3CF5E-2F0E-A64F-D1A1-2206106D543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35D7E7-6C82-DE2F-F89F-9A4B7850DF16}"/>
              </a:ext>
            </a:extLst>
          </p:cNvPr>
          <p:cNvSpPr>
            <a:spLocks noGrp="1"/>
          </p:cNvSpPr>
          <p:nvPr>
            <p:ph type="sldNum" sz="quarter" idx="4"/>
          </p:nvPr>
        </p:nvSpPr>
        <p:spPr/>
        <p:txBody>
          <a:bodyPr/>
          <a:lstStyle/>
          <a:p>
            <a:fld id="{FAF63893-4B0C-4F88-9650-53ECAF8C5052}" type="slidenum">
              <a:rPr lang="en-IN" smtClean="0"/>
              <a:pPr/>
              <a:t>11</a:t>
            </a:fld>
            <a:endParaRPr lang="en-IN"/>
          </a:p>
        </p:txBody>
      </p:sp>
      <p:sp>
        <p:nvSpPr>
          <p:cNvPr id="3" name="Title 2">
            <a:extLst>
              <a:ext uri="{FF2B5EF4-FFF2-40B4-BE49-F238E27FC236}">
                <a16:creationId xmlns:a16="http://schemas.microsoft.com/office/drawing/2014/main" id="{D679A393-9EA1-F4E4-27BA-FCA6A4CF4A48}"/>
              </a:ext>
            </a:extLst>
          </p:cNvPr>
          <p:cNvSpPr>
            <a:spLocks noGrp="1"/>
          </p:cNvSpPr>
          <p:nvPr>
            <p:ph type="title"/>
          </p:nvPr>
        </p:nvSpPr>
        <p:spPr>
          <a:xfrm>
            <a:off x="316392" y="456442"/>
            <a:ext cx="3654475" cy="584775"/>
          </a:xfrm>
        </p:spPr>
        <p:txBody>
          <a:bodyPr/>
          <a:lstStyle/>
          <a:p>
            <a:r>
              <a:rPr lang="en-US" sz="3200"/>
              <a:t>Orchestration</a:t>
            </a:r>
          </a:p>
        </p:txBody>
      </p:sp>
      <p:sp>
        <p:nvSpPr>
          <p:cNvPr id="4" name="Content Placeholder 3">
            <a:extLst>
              <a:ext uri="{FF2B5EF4-FFF2-40B4-BE49-F238E27FC236}">
                <a16:creationId xmlns:a16="http://schemas.microsoft.com/office/drawing/2014/main" id="{1E69F681-1302-E1A3-6972-5889E56073A4}"/>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62862FBB-6579-DFD0-2817-527386F3C017}"/>
              </a:ext>
            </a:extLst>
          </p:cNvPr>
          <p:cNvSpPr txBox="1"/>
          <p:nvPr/>
        </p:nvSpPr>
        <p:spPr>
          <a:xfrm>
            <a:off x="1100153" y="4317977"/>
            <a:ext cx="9360581" cy="2031325"/>
          </a:xfrm>
          <a:prstGeom prst="rect">
            <a:avLst/>
          </a:prstGeom>
          <a:noFill/>
        </p:spPr>
        <p:txBody>
          <a:bodyPr wrap="square" lIns="91440" tIns="45720" rIns="91440" bIns="45720" rtlCol="0" anchor="t">
            <a:spAutoFit/>
          </a:bodyPr>
          <a:lstStyle/>
          <a:p>
            <a:pPr eaLnBrk="0" fontAlgn="base" hangingPunct="0">
              <a:spcBef>
                <a:spcPct val="0"/>
              </a:spcBef>
              <a:spcAft>
                <a:spcPct val="0"/>
              </a:spcAft>
              <a:buFont typeface="Arial"/>
              <a:buChar char="•"/>
            </a:pPr>
            <a:r>
              <a:rPr lang="en-US">
                <a:ea typeface="+mn-lt"/>
                <a:cs typeface="+mn-lt"/>
              </a:rPr>
              <a:t>Orchestrated using </a:t>
            </a:r>
            <a:r>
              <a:rPr lang="en-US" b="1">
                <a:ea typeface="+mn-lt"/>
                <a:cs typeface="+mn-lt"/>
              </a:rPr>
              <a:t>Databricks Jobs</a:t>
            </a:r>
            <a:r>
              <a:rPr lang="en-US">
                <a:ea typeface="+mn-lt"/>
                <a:cs typeface="+mn-lt"/>
              </a:rPr>
              <a:t> with </a:t>
            </a:r>
            <a:r>
              <a:rPr lang="en-US" b="1">
                <a:ea typeface="+mn-lt"/>
                <a:cs typeface="+mn-lt"/>
              </a:rPr>
              <a:t>three tasks</a:t>
            </a:r>
          </a:p>
          <a:p>
            <a:pPr>
              <a:buFont typeface="Arial"/>
              <a:buChar char="•"/>
            </a:pPr>
            <a:r>
              <a:rPr lang="en-US">
                <a:ea typeface="+mn-lt"/>
                <a:cs typeface="+mn-lt"/>
              </a:rPr>
              <a:t>Each task executes </a:t>
            </a:r>
            <a:r>
              <a:rPr lang="en-US" b="1">
                <a:ea typeface="+mn-lt"/>
                <a:cs typeface="+mn-lt"/>
              </a:rPr>
              <a:t>one notebook</a:t>
            </a:r>
            <a:r>
              <a:rPr lang="en-US">
                <a:ea typeface="+mn-lt"/>
                <a:cs typeface="+mn-lt"/>
              </a:rPr>
              <a:t> in sequence</a:t>
            </a:r>
            <a:endParaRPr lang="en-US" b="1">
              <a:cs typeface="Poppins"/>
            </a:endParaRPr>
          </a:p>
          <a:p>
            <a:pPr>
              <a:buFont typeface="Arial"/>
              <a:buChar char="•"/>
            </a:pPr>
            <a:r>
              <a:rPr lang="en-US">
                <a:ea typeface="+mn-lt"/>
                <a:cs typeface="+mn-lt"/>
              </a:rPr>
              <a:t>Utilized a </a:t>
            </a:r>
            <a:r>
              <a:rPr lang="en-US" b="1">
                <a:ea typeface="+mn-lt"/>
                <a:cs typeface="+mn-lt"/>
              </a:rPr>
              <a:t>Job Cluster</a:t>
            </a:r>
            <a:r>
              <a:rPr lang="en-US">
                <a:ea typeface="+mn-lt"/>
                <a:cs typeface="+mn-lt"/>
              </a:rPr>
              <a:t> for execution:</a:t>
            </a:r>
            <a:endParaRPr lang="en-US"/>
          </a:p>
          <a:p>
            <a:pPr lvl="1">
              <a:buFont typeface="Courier New"/>
              <a:buChar char="o"/>
            </a:pPr>
            <a:r>
              <a:rPr lang="en-US">
                <a:ea typeface="+mn-lt"/>
                <a:cs typeface="+mn-lt"/>
              </a:rPr>
              <a:t>Single-node cluster</a:t>
            </a:r>
            <a:endParaRPr lang="en-US">
              <a:cs typeface="Poppins"/>
            </a:endParaRPr>
          </a:p>
          <a:p>
            <a:pPr lvl="1">
              <a:buFont typeface="Courier New"/>
              <a:buChar char="o"/>
            </a:pPr>
            <a:r>
              <a:rPr lang="en-US">
                <a:ea typeface="+mn-lt"/>
                <a:cs typeface="+mn-lt"/>
              </a:rPr>
              <a:t>16 GB RAM, 4 CPU cores</a:t>
            </a:r>
            <a:endParaRPr lang="en-US">
              <a:cs typeface="Poppins"/>
            </a:endParaRPr>
          </a:p>
          <a:p>
            <a:pPr>
              <a:buFont typeface="Arial"/>
              <a:buChar char="•"/>
            </a:pPr>
            <a:r>
              <a:rPr lang="en-US">
                <a:ea typeface="+mn-lt"/>
                <a:cs typeface="+mn-lt"/>
              </a:rPr>
              <a:t>Ensures </a:t>
            </a:r>
            <a:r>
              <a:rPr lang="en-US" b="1">
                <a:ea typeface="+mn-lt"/>
                <a:cs typeface="+mn-lt"/>
              </a:rPr>
              <a:t>automated, scheduled, and reliable execution</a:t>
            </a:r>
            <a:r>
              <a:rPr lang="en-US">
                <a:ea typeface="+mn-lt"/>
                <a:cs typeface="+mn-lt"/>
              </a:rPr>
              <a:t> of the pipeline</a:t>
            </a:r>
            <a:endParaRPr lang="en-US"/>
          </a:p>
          <a:p>
            <a:pPr>
              <a:spcBef>
                <a:spcPct val="0"/>
              </a:spcBef>
              <a:spcAft>
                <a:spcPct val="0"/>
              </a:spcAft>
              <a:buFont typeface="Arial"/>
              <a:buChar char="•"/>
            </a:pPr>
            <a:endParaRPr lang="en-US" b="1">
              <a:cs typeface="Poppins"/>
            </a:endParaRPr>
          </a:p>
        </p:txBody>
      </p:sp>
      <p:pic>
        <p:nvPicPr>
          <p:cNvPr id="7" name="Picture 6">
            <a:extLst>
              <a:ext uri="{FF2B5EF4-FFF2-40B4-BE49-F238E27FC236}">
                <a16:creationId xmlns:a16="http://schemas.microsoft.com/office/drawing/2014/main" id="{7962CB5F-6A28-09AE-5F6C-34FD1AE5A1AC}"/>
              </a:ext>
            </a:extLst>
          </p:cNvPr>
          <p:cNvPicPr>
            <a:picLocks noChangeAspect="1"/>
          </p:cNvPicPr>
          <p:nvPr/>
        </p:nvPicPr>
        <p:blipFill>
          <a:blip r:embed="rId3"/>
          <a:stretch>
            <a:fillRect/>
          </a:stretch>
        </p:blipFill>
        <p:spPr>
          <a:xfrm>
            <a:off x="2469949" y="1238496"/>
            <a:ext cx="6871101" cy="2790392"/>
          </a:xfrm>
          <a:prstGeom prst="rect">
            <a:avLst/>
          </a:prstGeom>
        </p:spPr>
      </p:pic>
    </p:spTree>
    <p:extLst>
      <p:ext uri="{BB962C8B-B14F-4D97-AF65-F5344CB8AC3E}">
        <p14:creationId xmlns:p14="http://schemas.microsoft.com/office/powerpoint/2010/main" val="251026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129BD-25B9-9CB6-03BA-13AC573644F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D46ACB-D604-193F-E8BC-3DFBDC005F40}"/>
              </a:ext>
            </a:extLst>
          </p:cNvPr>
          <p:cNvSpPr>
            <a:spLocks noGrp="1"/>
          </p:cNvSpPr>
          <p:nvPr>
            <p:ph type="sldNum" sz="quarter" idx="4"/>
          </p:nvPr>
        </p:nvSpPr>
        <p:spPr/>
        <p:txBody>
          <a:bodyPr/>
          <a:lstStyle/>
          <a:p>
            <a:fld id="{FAF63893-4B0C-4F88-9650-53ECAF8C5052}" type="slidenum">
              <a:rPr lang="en-IN" smtClean="0"/>
              <a:pPr/>
              <a:t>12</a:t>
            </a:fld>
            <a:endParaRPr lang="en-IN"/>
          </a:p>
        </p:txBody>
      </p:sp>
      <p:sp>
        <p:nvSpPr>
          <p:cNvPr id="3" name="Title 2">
            <a:extLst>
              <a:ext uri="{FF2B5EF4-FFF2-40B4-BE49-F238E27FC236}">
                <a16:creationId xmlns:a16="http://schemas.microsoft.com/office/drawing/2014/main" id="{C39AE1A4-F4ED-7460-6C34-5C18F173E4DD}"/>
              </a:ext>
            </a:extLst>
          </p:cNvPr>
          <p:cNvSpPr>
            <a:spLocks noGrp="1"/>
          </p:cNvSpPr>
          <p:nvPr>
            <p:ph type="title"/>
          </p:nvPr>
        </p:nvSpPr>
        <p:spPr>
          <a:xfrm>
            <a:off x="316392" y="456442"/>
            <a:ext cx="4758528" cy="584775"/>
          </a:xfrm>
        </p:spPr>
        <p:txBody>
          <a:bodyPr/>
          <a:lstStyle/>
          <a:p>
            <a:r>
              <a:rPr lang="en-US" sz="3200"/>
              <a:t>Power BI Dashboard</a:t>
            </a:r>
          </a:p>
        </p:txBody>
      </p:sp>
      <p:sp>
        <p:nvSpPr>
          <p:cNvPr id="4" name="Content Placeholder 3">
            <a:extLst>
              <a:ext uri="{FF2B5EF4-FFF2-40B4-BE49-F238E27FC236}">
                <a16:creationId xmlns:a16="http://schemas.microsoft.com/office/drawing/2014/main" id="{73BE47AB-C411-6EC5-4241-3FAE14995A30}"/>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pic>
        <p:nvPicPr>
          <p:cNvPr id="8" name="Picture 7">
            <a:extLst>
              <a:ext uri="{FF2B5EF4-FFF2-40B4-BE49-F238E27FC236}">
                <a16:creationId xmlns:a16="http://schemas.microsoft.com/office/drawing/2014/main" id="{601A5567-C442-7ECC-1D90-A3FECB2C1D18}"/>
              </a:ext>
            </a:extLst>
          </p:cNvPr>
          <p:cNvPicPr>
            <a:picLocks noChangeAspect="1"/>
          </p:cNvPicPr>
          <p:nvPr/>
        </p:nvPicPr>
        <p:blipFill>
          <a:blip r:embed="rId3"/>
          <a:stretch>
            <a:fillRect/>
          </a:stretch>
        </p:blipFill>
        <p:spPr>
          <a:xfrm>
            <a:off x="731520" y="1238496"/>
            <a:ext cx="4846320" cy="2479295"/>
          </a:xfrm>
          <a:prstGeom prst="rect">
            <a:avLst/>
          </a:prstGeom>
        </p:spPr>
      </p:pic>
      <p:pic>
        <p:nvPicPr>
          <p:cNvPr id="12" name="Picture 11">
            <a:extLst>
              <a:ext uri="{FF2B5EF4-FFF2-40B4-BE49-F238E27FC236}">
                <a16:creationId xmlns:a16="http://schemas.microsoft.com/office/drawing/2014/main" id="{30DE7311-4BF9-EFF1-F98F-BC1B9180B109}"/>
              </a:ext>
            </a:extLst>
          </p:cNvPr>
          <p:cNvPicPr>
            <a:picLocks noChangeAspect="1"/>
          </p:cNvPicPr>
          <p:nvPr/>
        </p:nvPicPr>
        <p:blipFill>
          <a:blip r:embed="rId4"/>
          <a:stretch>
            <a:fillRect/>
          </a:stretch>
        </p:blipFill>
        <p:spPr>
          <a:xfrm>
            <a:off x="6286499" y="1190999"/>
            <a:ext cx="4718304" cy="2526792"/>
          </a:xfrm>
          <a:prstGeom prst="rect">
            <a:avLst/>
          </a:prstGeom>
        </p:spPr>
      </p:pic>
      <p:pic>
        <p:nvPicPr>
          <p:cNvPr id="16" name="Picture 15">
            <a:extLst>
              <a:ext uri="{FF2B5EF4-FFF2-40B4-BE49-F238E27FC236}">
                <a16:creationId xmlns:a16="http://schemas.microsoft.com/office/drawing/2014/main" id="{3B5D47BC-5EF5-8581-F87E-41F7489FDDBB}"/>
              </a:ext>
            </a:extLst>
          </p:cNvPr>
          <p:cNvPicPr>
            <a:picLocks noChangeAspect="1"/>
          </p:cNvPicPr>
          <p:nvPr/>
        </p:nvPicPr>
        <p:blipFill>
          <a:blip r:embed="rId5"/>
          <a:stretch>
            <a:fillRect/>
          </a:stretch>
        </p:blipFill>
        <p:spPr>
          <a:xfrm>
            <a:off x="3677659" y="4065401"/>
            <a:ext cx="4053345" cy="2086664"/>
          </a:xfrm>
          <a:prstGeom prst="rect">
            <a:avLst/>
          </a:prstGeom>
        </p:spPr>
      </p:pic>
    </p:spTree>
    <p:extLst>
      <p:ext uri="{BB962C8B-B14F-4D97-AF65-F5344CB8AC3E}">
        <p14:creationId xmlns:p14="http://schemas.microsoft.com/office/powerpoint/2010/main" val="3863803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DFD8F-DB2E-2D77-F425-76D7276D1F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B2DA9D-3CD9-AE5D-9260-D4F502458855}"/>
              </a:ext>
            </a:extLst>
          </p:cNvPr>
          <p:cNvSpPr>
            <a:spLocks noGrp="1"/>
          </p:cNvSpPr>
          <p:nvPr>
            <p:ph type="sldNum" sz="quarter" idx="4"/>
          </p:nvPr>
        </p:nvSpPr>
        <p:spPr/>
        <p:txBody>
          <a:bodyPr/>
          <a:lstStyle/>
          <a:p>
            <a:fld id="{FAF63893-4B0C-4F88-9650-53ECAF8C5052}" type="slidenum">
              <a:rPr lang="en-IN" smtClean="0"/>
              <a:pPr/>
              <a:t>13</a:t>
            </a:fld>
            <a:endParaRPr lang="en-IN"/>
          </a:p>
        </p:txBody>
      </p:sp>
      <p:sp>
        <p:nvSpPr>
          <p:cNvPr id="3" name="Title 2">
            <a:extLst>
              <a:ext uri="{FF2B5EF4-FFF2-40B4-BE49-F238E27FC236}">
                <a16:creationId xmlns:a16="http://schemas.microsoft.com/office/drawing/2014/main" id="{34464F60-02B7-3199-B563-2E87470D4CB2}"/>
              </a:ext>
            </a:extLst>
          </p:cNvPr>
          <p:cNvSpPr>
            <a:spLocks noGrp="1"/>
          </p:cNvSpPr>
          <p:nvPr>
            <p:ph type="title"/>
          </p:nvPr>
        </p:nvSpPr>
        <p:spPr>
          <a:xfrm>
            <a:off x="316392" y="456442"/>
            <a:ext cx="6377016" cy="584775"/>
          </a:xfrm>
        </p:spPr>
        <p:txBody>
          <a:bodyPr/>
          <a:lstStyle/>
          <a:p>
            <a:r>
              <a:rPr lang="en-US" sz="3200"/>
              <a:t>Databricks AI/BI Dashboard</a:t>
            </a:r>
          </a:p>
        </p:txBody>
      </p:sp>
      <p:sp>
        <p:nvSpPr>
          <p:cNvPr id="4" name="Content Placeholder 3">
            <a:extLst>
              <a:ext uri="{FF2B5EF4-FFF2-40B4-BE49-F238E27FC236}">
                <a16:creationId xmlns:a16="http://schemas.microsoft.com/office/drawing/2014/main" id="{A98587FD-8D80-C157-6933-14EE5C068049}"/>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pic>
        <p:nvPicPr>
          <p:cNvPr id="8" name="Picture 7">
            <a:extLst>
              <a:ext uri="{FF2B5EF4-FFF2-40B4-BE49-F238E27FC236}">
                <a16:creationId xmlns:a16="http://schemas.microsoft.com/office/drawing/2014/main" id="{DA9047D5-80EF-5370-F93D-24BAF3D709F6}"/>
              </a:ext>
            </a:extLst>
          </p:cNvPr>
          <p:cNvPicPr>
            <a:picLocks noChangeAspect="1"/>
          </p:cNvPicPr>
          <p:nvPr/>
        </p:nvPicPr>
        <p:blipFill>
          <a:blip r:embed="rId3"/>
          <a:stretch>
            <a:fillRect/>
          </a:stretch>
        </p:blipFill>
        <p:spPr>
          <a:xfrm>
            <a:off x="1730404" y="1417320"/>
            <a:ext cx="8074315" cy="4562856"/>
          </a:xfrm>
          <a:prstGeom prst="rect">
            <a:avLst/>
          </a:prstGeom>
        </p:spPr>
      </p:pic>
    </p:spTree>
    <p:extLst>
      <p:ext uri="{BB962C8B-B14F-4D97-AF65-F5344CB8AC3E}">
        <p14:creationId xmlns:p14="http://schemas.microsoft.com/office/powerpoint/2010/main" val="1422658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FA0C1-91FF-A710-8637-33A1097E62E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C25EE7-DFCC-A17E-E102-49FB71B6371D}"/>
              </a:ext>
            </a:extLst>
          </p:cNvPr>
          <p:cNvSpPr>
            <a:spLocks noGrp="1"/>
          </p:cNvSpPr>
          <p:nvPr>
            <p:ph type="sldNum" sz="quarter" idx="4"/>
          </p:nvPr>
        </p:nvSpPr>
        <p:spPr/>
        <p:txBody>
          <a:bodyPr/>
          <a:lstStyle/>
          <a:p>
            <a:fld id="{FAF63893-4B0C-4F88-9650-53ECAF8C5052}" type="slidenum">
              <a:rPr lang="en-IN" smtClean="0"/>
              <a:pPr/>
              <a:t>14</a:t>
            </a:fld>
            <a:endParaRPr lang="en-IN"/>
          </a:p>
        </p:txBody>
      </p:sp>
      <p:sp>
        <p:nvSpPr>
          <p:cNvPr id="3" name="Title 2">
            <a:extLst>
              <a:ext uri="{FF2B5EF4-FFF2-40B4-BE49-F238E27FC236}">
                <a16:creationId xmlns:a16="http://schemas.microsoft.com/office/drawing/2014/main" id="{79926756-C770-9398-F5A5-DD5535144451}"/>
              </a:ext>
            </a:extLst>
          </p:cNvPr>
          <p:cNvSpPr>
            <a:spLocks noGrp="1"/>
          </p:cNvSpPr>
          <p:nvPr>
            <p:ph type="title"/>
          </p:nvPr>
        </p:nvSpPr>
        <p:spPr>
          <a:xfrm>
            <a:off x="974082" y="653721"/>
            <a:ext cx="2641185" cy="584775"/>
          </a:xfrm>
        </p:spPr>
        <p:txBody>
          <a:bodyPr/>
          <a:lstStyle/>
          <a:p>
            <a:r>
              <a:rPr lang="en-US" sz="3200"/>
              <a:t>Conclusion</a:t>
            </a:r>
          </a:p>
        </p:txBody>
      </p:sp>
      <p:sp>
        <p:nvSpPr>
          <p:cNvPr id="4" name="Content Placeholder 3">
            <a:extLst>
              <a:ext uri="{FF2B5EF4-FFF2-40B4-BE49-F238E27FC236}">
                <a16:creationId xmlns:a16="http://schemas.microsoft.com/office/drawing/2014/main" id="{D1B0641C-2860-EBE1-82DE-B035BB7BA339}"/>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5" name="Rectangle 1">
            <a:extLst>
              <a:ext uri="{FF2B5EF4-FFF2-40B4-BE49-F238E27FC236}">
                <a16:creationId xmlns:a16="http://schemas.microsoft.com/office/drawing/2014/main" id="{69B6D5AE-4D14-76C4-A3EC-0EE03D998545}"/>
              </a:ext>
            </a:extLst>
          </p:cNvPr>
          <p:cNvSpPr>
            <a:spLocks noChangeArrowheads="1"/>
          </p:cNvSpPr>
          <p:nvPr/>
        </p:nvSpPr>
        <p:spPr bwMode="auto">
          <a:xfrm>
            <a:off x="1541010" y="1823271"/>
            <a:ext cx="929463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a:ln>
                  <a:noFill/>
                </a:ln>
                <a:effectLst/>
              </a:rPr>
              <a:t>Established Medallion Architecture (Bronze → Silver → Gold) using </a:t>
            </a:r>
            <a:r>
              <a:rPr kumimoji="0" lang="en-US" altLang="en-US" sz="2000" i="0" u="none" strike="noStrike" cap="none" normalizeH="0" baseline="0" err="1">
                <a:ln>
                  <a:noFill/>
                </a:ln>
                <a:effectLst/>
              </a:rPr>
              <a:t>PySpark</a:t>
            </a:r>
            <a:r>
              <a:rPr kumimoji="0" lang="en-US" altLang="en-US" sz="2000" i="0" u="none" strike="noStrike" cap="none" normalizeH="0" baseline="0">
                <a:ln>
                  <a:noFill/>
                </a:ln>
                <a:effectLst/>
              </a:rPr>
              <a:t> &amp; Delta Lake.</a:t>
            </a:r>
            <a:br>
              <a:rPr lang="en-US" altLang="en-US" sz="2000" i="0" u="none" strike="noStrike" cap="none" normalizeH="0" baseline="0">
                <a:ln>
                  <a:noFill/>
                </a:ln>
                <a:effectLst/>
              </a:rPr>
            </a:br>
            <a:endParaRPr kumimoji="0" lang="en-US" altLang="en-US" sz="20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a:ln>
                  <a:noFill/>
                </a:ln>
                <a:effectLst/>
              </a:rPr>
              <a:t>Ensured scalable data ingestion, cleaning, and transformation </a:t>
            </a:r>
            <a:r>
              <a:rPr lang="en-US" altLang="en-US" sz="2000"/>
              <a:t>workflows</a:t>
            </a:r>
            <a:r>
              <a:rPr kumimoji="0" lang="en-US" altLang="en-US" sz="2000" i="0" u="none" strike="noStrike" cap="none" normalizeH="0" baseline="0">
                <a:ln>
                  <a:noFill/>
                </a:ln>
                <a:effectLst/>
              </a:rPr>
              <a:t>.</a:t>
            </a:r>
            <a:br>
              <a:rPr lang="en-US" altLang="en-US" sz="2000" i="0" u="none" strike="noStrike" cap="none" normalizeH="0" baseline="0">
                <a:ln>
                  <a:noFill/>
                </a:ln>
                <a:effectLst/>
              </a:rPr>
            </a:br>
            <a:endParaRPr kumimoji="0" lang="en-US" altLang="en-US" sz="20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a:ln>
                  <a:noFill/>
                </a:ln>
                <a:effectLst/>
              </a:rPr>
              <a:t>Enabled dashboards, KPIs, and advanced analytics for Formula 1 insights.</a:t>
            </a:r>
            <a:br>
              <a:rPr lang="en-US" altLang="en-US" sz="2000" i="0" u="none" strike="noStrike" cap="none" normalizeH="0" baseline="0">
                <a:ln>
                  <a:noFill/>
                </a:ln>
                <a:effectLst/>
              </a:rPr>
            </a:br>
            <a:endParaRPr kumimoji="0" lang="en-US" altLang="en-US" sz="200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i="0" u="none" strike="noStrike" cap="none" normalizeH="0" baseline="0">
                <a:ln>
                  <a:noFill/>
                </a:ln>
                <a:effectLst/>
              </a:rPr>
              <a:t>Built a robust, future-ready data foundation to support growth and innovation.</a:t>
            </a:r>
            <a:endParaRPr lang="en-US" altLang="en-US" sz="2000" i="0" u="none" strike="noStrike" cap="none" normalizeH="0" baseline="0">
              <a:ln>
                <a:noFill/>
              </a:ln>
              <a:effectLst/>
              <a:cs typeface="Poppins"/>
            </a:endParaRPr>
          </a:p>
        </p:txBody>
      </p:sp>
      <p:sp>
        <p:nvSpPr>
          <p:cNvPr id="6" name="Rectangle 5">
            <a:extLst>
              <a:ext uri="{FF2B5EF4-FFF2-40B4-BE49-F238E27FC236}">
                <a16:creationId xmlns:a16="http://schemas.microsoft.com/office/drawing/2014/main" id="{07BF65A8-84FE-7057-9519-F611805484AC}"/>
              </a:ext>
            </a:extLst>
          </p:cNvPr>
          <p:cNvSpPr/>
          <p:nvPr/>
        </p:nvSpPr>
        <p:spPr>
          <a:xfrm>
            <a:off x="0" y="93133"/>
            <a:ext cx="787400" cy="640654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
        <p:nvSpPr>
          <p:cNvPr id="8" name="Rectangle 7">
            <a:extLst>
              <a:ext uri="{FF2B5EF4-FFF2-40B4-BE49-F238E27FC236}">
                <a16:creationId xmlns:a16="http://schemas.microsoft.com/office/drawing/2014/main" id="{5834DABE-27C3-9E21-C3AF-C0FFE95C1C54}"/>
              </a:ext>
            </a:extLst>
          </p:cNvPr>
          <p:cNvSpPr/>
          <p:nvPr/>
        </p:nvSpPr>
        <p:spPr>
          <a:xfrm>
            <a:off x="11404600" y="440267"/>
            <a:ext cx="787400" cy="6059408"/>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Tree>
    <p:extLst>
      <p:ext uri="{BB962C8B-B14F-4D97-AF65-F5344CB8AC3E}">
        <p14:creationId xmlns:p14="http://schemas.microsoft.com/office/powerpoint/2010/main" val="3802792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A7975-D21D-FC49-ADCA-5A019420F44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ED2311-6E73-62EC-FE5B-AA203094B125}"/>
              </a:ext>
            </a:extLst>
          </p:cNvPr>
          <p:cNvSpPr>
            <a:spLocks noGrp="1"/>
          </p:cNvSpPr>
          <p:nvPr>
            <p:ph type="sldNum" sz="quarter" idx="4"/>
          </p:nvPr>
        </p:nvSpPr>
        <p:spPr/>
        <p:txBody>
          <a:bodyPr/>
          <a:lstStyle/>
          <a:p>
            <a:fld id="{FAF63893-4B0C-4F88-9650-53ECAF8C5052}" type="slidenum">
              <a:rPr lang="en-IN" smtClean="0"/>
              <a:pPr/>
              <a:t>15</a:t>
            </a:fld>
            <a:endParaRPr lang="en-IN"/>
          </a:p>
        </p:txBody>
      </p:sp>
      <p:sp>
        <p:nvSpPr>
          <p:cNvPr id="3" name="Title 2">
            <a:extLst>
              <a:ext uri="{FF2B5EF4-FFF2-40B4-BE49-F238E27FC236}">
                <a16:creationId xmlns:a16="http://schemas.microsoft.com/office/drawing/2014/main" id="{D2B462F8-ABBA-718C-6DC7-BFF2F822D477}"/>
              </a:ext>
            </a:extLst>
          </p:cNvPr>
          <p:cNvSpPr>
            <a:spLocks noGrp="1"/>
          </p:cNvSpPr>
          <p:nvPr>
            <p:ph type="title"/>
          </p:nvPr>
        </p:nvSpPr>
        <p:spPr>
          <a:xfrm>
            <a:off x="974082" y="653721"/>
            <a:ext cx="2641185" cy="584775"/>
          </a:xfrm>
        </p:spPr>
        <p:txBody>
          <a:bodyPr/>
          <a:lstStyle/>
          <a:p>
            <a:r>
              <a:rPr lang="en-US" sz="3200"/>
              <a:t>Challenges</a:t>
            </a:r>
          </a:p>
        </p:txBody>
      </p:sp>
      <p:sp>
        <p:nvSpPr>
          <p:cNvPr id="4" name="Content Placeholder 3">
            <a:extLst>
              <a:ext uri="{FF2B5EF4-FFF2-40B4-BE49-F238E27FC236}">
                <a16:creationId xmlns:a16="http://schemas.microsoft.com/office/drawing/2014/main" id="{7FBB41D9-6289-B133-AF94-2A9D3DFCCD03}"/>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5" name="Rectangle 1">
            <a:extLst>
              <a:ext uri="{FF2B5EF4-FFF2-40B4-BE49-F238E27FC236}">
                <a16:creationId xmlns:a16="http://schemas.microsoft.com/office/drawing/2014/main" id="{3A942901-0BE7-F5C1-DEB3-D74E4AD80319}"/>
              </a:ext>
            </a:extLst>
          </p:cNvPr>
          <p:cNvSpPr>
            <a:spLocks noChangeArrowheads="1"/>
          </p:cNvSpPr>
          <p:nvPr/>
        </p:nvSpPr>
        <p:spPr bwMode="auto">
          <a:xfrm>
            <a:off x="974082" y="1935018"/>
            <a:ext cx="8779933"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rPr>
              <a:t>Domain Knowledge Issues</a:t>
            </a:r>
            <a:endParaRPr kumimoji="0" lang="en-US" altLang="en-US" sz="2000" b="0" i="0" u="none" strike="noStrike" cap="none" normalizeH="0" baseline="0">
              <a:ln>
                <a:noFill/>
              </a:ln>
              <a:solidFill>
                <a:schemeClr val="tx1"/>
              </a:solidFill>
              <a:effectLst/>
            </a:endParaRPr>
          </a:p>
          <a:p>
            <a:pPr lvl="1" eaLnBrk="0" fontAlgn="base" hangingPunct="0">
              <a:spcBef>
                <a:spcPct val="0"/>
              </a:spcBef>
              <a:spcAft>
                <a:spcPct val="0"/>
              </a:spcAft>
              <a:buFontTx/>
              <a:buChar char="•"/>
            </a:pPr>
            <a:r>
              <a:rPr kumimoji="0" lang="en-US" altLang="en-US" sz="2000" b="0" i="0" u="none" strike="noStrike" cap="none" normalizeH="0" baseline="0">
                <a:ln>
                  <a:noFill/>
                </a:ln>
                <a:solidFill>
                  <a:schemeClr val="tx1"/>
                </a:solidFill>
                <a:effectLst/>
              </a:rPr>
              <a:t> Lack of exposure towards F1 da</a:t>
            </a:r>
            <a:r>
              <a:rPr lang="en-US" altLang="en-US" sz="2000"/>
              <a:t>taset</a:t>
            </a:r>
            <a:br>
              <a:rPr lang="en-US" altLang="en-US" sz="2000"/>
            </a:br>
            <a:endParaRPr lang="en-US" altLang="en-US" sz="2000"/>
          </a:p>
          <a:p>
            <a:pPr eaLnBrk="0" fontAlgn="base" hangingPunct="0">
              <a:spcBef>
                <a:spcPct val="0"/>
              </a:spcBef>
              <a:spcAft>
                <a:spcPct val="0"/>
              </a:spcAft>
              <a:buFontTx/>
              <a:buChar char="•"/>
            </a:pPr>
            <a:r>
              <a:rPr lang="en-US" altLang="en-US" sz="2000" b="1"/>
              <a:t>Data Variety</a:t>
            </a:r>
            <a:endParaRPr lang="en-US" altLang="en-US" sz="2000"/>
          </a:p>
          <a:p>
            <a:pPr lvl="1" eaLnBrk="0" fontAlgn="base" hangingPunct="0">
              <a:spcBef>
                <a:spcPct val="0"/>
              </a:spcBef>
              <a:spcAft>
                <a:spcPct val="0"/>
              </a:spcAft>
              <a:buFontTx/>
              <a:buChar char="•"/>
            </a:pPr>
            <a:r>
              <a:rPr lang="en-US" altLang="en-US" sz="2000"/>
              <a:t>Integrating multiple formats (CSV, JSON, Nested JSON formats).</a:t>
            </a:r>
          </a:p>
          <a:p>
            <a:pPr lvl="1" eaLnBrk="0" fontAlgn="base" hangingPunct="0">
              <a:spcBef>
                <a:spcPct val="0"/>
              </a:spcBef>
              <a:spcAft>
                <a:spcPct val="0"/>
              </a:spcAft>
              <a:buFontTx/>
              <a:buChar char="•"/>
            </a:pPr>
            <a:endParaRPr kumimoji="0" lang="en-US" altLang="en-US" sz="2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rPr>
              <a:t>Cloud resources and Cost optimization</a:t>
            </a:r>
            <a:endParaRPr kumimoji="0" lang="en-US" altLang="en-US" sz="2000" b="0" i="0" u="none" strike="noStrike" cap="none" normalizeH="0" baseline="0">
              <a:ln>
                <a:noFill/>
              </a:ln>
              <a:solidFill>
                <a:schemeClr val="tx1"/>
              </a:solidFill>
              <a:effectLst/>
            </a:endParaRPr>
          </a:p>
          <a:p>
            <a:pPr lvl="1" eaLnBrk="0" fontAlgn="base" hangingPunct="0">
              <a:spcBef>
                <a:spcPct val="0"/>
              </a:spcBef>
              <a:spcAft>
                <a:spcPct val="0"/>
              </a:spcAft>
              <a:buFontTx/>
              <a:buChar char="•"/>
            </a:pPr>
            <a:r>
              <a:rPr kumimoji="0" lang="en-US" altLang="en-US" sz="2000" b="0" i="0" u="none" strike="noStrike" cap="none" normalizeH="0" baseline="0">
                <a:ln>
                  <a:noFill/>
                </a:ln>
                <a:solidFill>
                  <a:schemeClr val="tx1"/>
                </a:solidFill>
                <a:effectLst/>
              </a:rPr>
              <a:t>Work with limited compute resources due to trial account</a:t>
            </a:r>
            <a:br>
              <a:rPr kumimoji="0" lang="en-US" altLang="en-US" sz="2000" b="0" i="0" u="none" strike="noStrike" cap="none" normalizeH="0" baseline="0">
                <a:ln>
                  <a:noFill/>
                </a:ln>
                <a:solidFill>
                  <a:schemeClr val="tx1"/>
                </a:solidFill>
                <a:effectLst/>
              </a:rPr>
            </a:br>
            <a:endParaRPr kumimoji="0" lang="en-US" altLang="en-US" sz="20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rPr>
              <a:t>Collaboration and Role-Based Access Control</a:t>
            </a:r>
            <a:endParaRPr kumimoji="0" lang="en-US" altLang="en-US" sz="2000" b="0" i="0" u="none" strike="noStrike" cap="none" normalizeH="0" baseline="0">
              <a:ln>
                <a:noFill/>
              </a:ln>
              <a:solidFill>
                <a:schemeClr val="tx1"/>
              </a:solidFill>
              <a:effectLst/>
            </a:endParaRPr>
          </a:p>
          <a:p>
            <a:pPr lvl="1" eaLnBrk="0" fontAlgn="base" hangingPunct="0">
              <a:spcBef>
                <a:spcPct val="0"/>
              </a:spcBef>
              <a:spcAft>
                <a:spcPct val="0"/>
              </a:spcAft>
              <a:buFontTx/>
              <a:buChar char="•"/>
            </a:pPr>
            <a:r>
              <a:rPr kumimoji="0" lang="en-US" altLang="en-US" sz="2000" b="0" i="0" u="none" strike="noStrike" cap="none" normalizeH="0" baseline="0">
                <a:ln>
                  <a:noFill/>
                </a:ln>
                <a:solidFill>
                  <a:schemeClr val="tx1"/>
                </a:solidFill>
                <a:effectLst/>
              </a:rPr>
              <a:t>Ensuring proper access and working in tune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endParaRPr>
          </a:p>
        </p:txBody>
      </p:sp>
      <p:sp>
        <p:nvSpPr>
          <p:cNvPr id="6" name="Rectangle 5">
            <a:extLst>
              <a:ext uri="{FF2B5EF4-FFF2-40B4-BE49-F238E27FC236}">
                <a16:creationId xmlns:a16="http://schemas.microsoft.com/office/drawing/2014/main" id="{26DCA36B-1DE8-4BC1-BD62-58FD708D3824}"/>
              </a:ext>
            </a:extLst>
          </p:cNvPr>
          <p:cNvSpPr/>
          <p:nvPr/>
        </p:nvSpPr>
        <p:spPr>
          <a:xfrm>
            <a:off x="0" y="93133"/>
            <a:ext cx="787400" cy="640654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
        <p:nvSpPr>
          <p:cNvPr id="8" name="Rectangle 7">
            <a:extLst>
              <a:ext uri="{FF2B5EF4-FFF2-40B4-BE49-F238E27FC236}">
                <a16:creationId xmlns:a16="http://schemas.microsoft.com/office/drawing/2014/main" id="{722B9AFF-23BB-A8D6-B59A-9EC17A7E940D}"/>
              </a:ext>
            </a:extLst>
          </p:cNvPr>
          <p:cNvSpPr/>
          <p:nvPr/>
        </p:nvSpPr>
        <p:spPr>
          <a:xfrm>
            <a:off x="11404600" y="440267"/>
            <a:ext cx="787400" cy="6059408"/>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Tree>
    <p:extLst>
      <p:ext uri="{BB962C8B-B14F-4D97-AF65-F5344CB8AC3E}">
        <p14:creationId xmlns:p14="http://schemas.microsoft.com/office/powerpoint/2010/main" val="23581234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54563-8A7C-3A51-B98D-152804C546E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A2DD80-18CE-1EEA-EE99-74B2A72DCF63}"/>
              </a:ext>
            </a:extLst>
          </p:cNvPr>
          <p:cNvSpPr>
            <a:spLocks noGrp="1"/>
          </p:cNvSpPr>
          <p:nvPr>
            <p:ph type="sldNum" sz="quarter" idx="4"/>
          </p:nvPr>
        </p:nvSpPr>
        <p:spPr/>
        <p:txBody>
          <a:bodyPr/>
          <a:lstStyle/>
          <a:p>
            <a:fld id="{FAF63893-4B0C-4F88-9650-53ECAF8C5052}" type="slidenum">
              <a:rPr lang="en-IN" smtClean="0"/>
              <a:pPr/>
              <a:t>16</a:t>
            </a:fld>
            <a:endParaRPr lang="en-IN"/>
          </a:p>
        </p:txBody>
      </p:sp>
      <p:sp>
        <p:nvSpPr>
          <p:cNvPr id="3" name="Title 2">
            <a:extLst>
              <a:ext uri="{FF2B5EF4-FFF2-40B4-BE49-F238E27FC236}">
                <a16:creationId xmlns:a16="http://schemas.microsoft.com/office/drawing/2014/main" id="{8A9ACD19-D1BF-5DE3-3B04-5130E02601AF}"/>
              </a:ext>
            </a:extLst>
          </p:cNvPr>
          <p:cNvSpPr>
            <a:spLocks noGrp="1"/>
          </p:cNvSpPr>
          <p:nvPr>
            <p:ph type="title"/>
          </p:nvPr>
        </p:nvSpPr>
        <p:spPr>
          <a:xfrm>
            <a:off x="929699" y="585263"/>
            <a:ext cx="9357301" cy="584775"/>
          </a:xfrm>
        </p:spPr>
        <p:txBody>
          <a:bodyPr/>
          <a:lstStyle/>
          <a:p>
            <a:r>
              <a:rPr lang="en-US" sz="3200"/>
              <a:t>Future Scope</a:t>
            </a:r>
          </a:p>
        </p:txBody>
      </p:sp>
      <p:sp>
        <p:nvSpPr>
          <p:cNvPr id="4" name="Content Placeholder 3">
            <a:extLst>
              <a:ext uri="{FF2B5EF4-FFF2-40B4-BE49-F238E27FC236}">
                <a16:creationId xmlns:a16="http://schemas.microsoft.com/office/drawing/2014/main" id="{61712646-A507-A8E3-B53A-BB356D3FBD86}"/>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5" name="Rectangle 1">
            <a:extLst>
              <a:ext uri="{FF2B5EF4-FFF2-40B4-BE49-F238E27FC236}">
                <a16:creationId xmlns:a16="http://schemas.microsoft.com/office/drawing/2014/main" id="{22BC4C5E-9C10-CFB2-1C20-4478C91033A4}"/>
              </a:ext>
            </a:extLst>
          </p:cNvPr>
          <p:cNvSpPr>
            <a:spLocks noChangeArrowheads="1"/>
          </p:cNvSpPr>
          <p:nvPr/>
        </p:nvSpPr>
        <p:spPr bwMode="auto">
          <a:xfrm>
            <a:off x="1010659" y="1269369"/>
            <a:ext cx="1007696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Performance Optimization</a:t>
            </a:r>
            <a:endParaRPr kumimoji="0" lang="en-US" altLang="en-US" sz="2000" b="0" i="0" u="none" strike="noStrike" cap="none" normalizeH="0" baseline="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2000" b="0" i="0" u="none" strike="noStrike" cap="none" normalizeH="0" baseline="0">
                <a:ln>
                  <a:noFill/>
                </a:ln>
                <a:solidFill>
                  <a:schemeClr val="tx1"/>
                </a:solidFill>
                <a:effectLst/>
                <a:latin typeface="Arial" panose="020B0604020202020204" pitchFamily="34" charset="0"/>
              </a:rPr>
              <a:t>Use Delta Live Tables for robust production and monitoring</a:t>
            </a:r>
            <a:br>
              <a:rPr kumimoji="0" lang="en-US" altLang="en-US" sz="2000" b="0" i="0"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CI/CD for Data Pipelines</a:t>
            </a:r>
            <a:endParaRPr kumimoji="0" lang="en-US" altLang="en-US" sz="2000" b="0" i="0" u="none" strike="noStrike" cap="none" normalizeH="0" baseline="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2000" b="0" i="0" u="none" strike="noStrike" cap="none" normalizeH="0" baseline="0">
                <a:ln>
                  <a:noFill/>
                </a:ln>
                <a:solidFill>
                  <a:schemeClr val="tx1"/>
                </a:solidFill>
                <a:effectLst/>
                <a:latin typeface="Arial" panose="020B0604020202020204" pitchFamily="34" charset="0"/>
              </a:rPr>
              <a:t>Automate deployments with </a:t>
            </a:r>
            <a:r>
              <a:rPr kumimoji="0" lang="en-US" altLang="en-US" sz="2000" b="1" i="0" u="none" strike="noStrike" cap="none" normalizeH="0" baseline="0">
                <a:ln>
                  <a:noFill/>
                </a:ln>
                <a:solidFill>
                  <a:schemeClr val="tx1"/>
                </a:solidFill>
                <a:effectLst/>
                <a:latin typeface="Arial" panose="020B0604020202020204" pitchFamily="34" charset="0"/>
              </a:rPr>
              <a:t>Databricks Repos / GitHub Actions</a:t>
            </a:r>
            <a:r>
              <a:rPr kumimoji="0" lang="en-US" altLang="en-US" sz="2000" b="0" i="0" u="none" strike="noStrike" cap="none" normalizeH="0" baseline="0">
                <a:ln>
                  <a:noFill/>
                </a:ln>
                <a:solidFill>
                  <a:schemeClr val="tx1"/>
                </a:solidFill>
                <a:effectLst/>
                <a:latin typeface="Arial" panose="020B0604020202020204" pitchFamily="34" charset="0"/>
              </a:rPr>
              <a:t>.</a:t>
            </a:r>
            <a:br>
              <a:rPr kumimoji="0" lang="en-US" altLang="en-US" sz="2000" b="0" i="0"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a:ln>
                  <a:noFill/>
                </a:ln>
                <a:solidFill>
                  <a:schemeClr val="tx1"/>
                </a:solidFill>
                <a:effectLst/>
                <a:latin typeface="Arial" panose="020B0604020202020204" pitchFamily="34" charset="0"/>
              </a:rPr>
              <a:t>Advanced Analytics &amp; ML</a:t>
            </a:r>
            <a:endParaRPr kumimoji="0" lang="en-US" altLang="en-US" sz="2000" b="0" i="0" u="none" strike="noStrike" cap="none" normalizeH="0" baseline="0">
              <a:ln>
                <a:noFill/>
              </a:ln>
              <a:solidFill>
                <a:schemeClr val="tx1"/>
              </a:solidFill>
              <a:effectLst/>
              <a:latin typeface="Arial" panose="020B0604020202020204" pitchFamily="34" charset="0"/>
            </a:endParaRPr>
          </a:p>
          <a:p>
            <a:pPr lvl="1" eaLnBrk="0" fontAlgn="base" hangingPunct="0">
              <a:spcBef>
                <a:spcPct val="0"/>
              </a:spcBef>
              <a:spcAft>
                <a:spcPct val="0"/>
              </a:spcAft>
              <a:buFontTx/>
              <a:buChar char="•"/>
            </a:pPr>
            <a:r>
              <a:rPr kumimoji="0" lang="en-US" altLang="en-US" sz="2000" b="0" i="0" u="none" strike="noStrike" cap="none" normalizeH="0" baseline="0">
                <a:ln>
                  <a:noFill/>
                </a:ln>
                <a:solidFill>
                  <a:schemeClr val="tx1"/>
                </a:solidFill>
                <a:effectLst/>
                <a:latin typeface="Arial" panose="020B0604020202020204" pitchFamily="34" charset="0"/>
              </a:rPr>
              <a:t>Build </a:t>
            </a:r>
            <a:r>
              <a:rPr kumimoji="0" lang="en-US" altLang="en-US" sz="2000" b="1" i="0" u="none" strike="noStrike" cap="none" normalizeH="0" baseline="0">
                <a:ln>
                  <a:noFill/>
                </a:ln>
                <a:solidFill>
                  <a:schemeClr val="tx1"/>
                </a:solidFill>
                <a:effectLst/>
                <a:latin typeface="Arial" panose="020B0604020202020204" pitchFamily="34" charset="0"/>
              </a:rPr>
              <a:t> prediction</a:t>
            </a:r>
            <a:r>
              <a:rPr kumimoji="0" lang="en-US" altLang="en-US" sz="2000" b="0" i="0" u="none" strike="noStrike" cap="none" normalizeH="0" baseline="0">
                <a:ln>
                  <a:noFill/>
                </a:ln>
                <a:solidFill>
                  <a:schemeClr val="tx1"/>
                </a:solidFill>
                <a:effectLst/>
                <a:latin typeface="Arial" panose="020B0604020202020204" pitchFamily="34" charset="0"/>
              </a:rPr>
              <a:t> and </a:t>
            </a:r>
            <a:r>
              <a:rPr kumimoji="0" lang="en-US" altLang="en-US" sz="2000" b="1" i="0" u="none" strike="noStrike" cap="none" normalizeH="0" baseline="0">
                <a:ln>
                  <a:noFill/>
                </a:ln>
                <a:solidFill>
                  <a:schemeClr val="tx1"/>
                </a:solidFill>
                <a:effectLst/>
                <a:latin typeface="Arial" panose="020B0604020202020204" pitchFamily="34" charset="0"/>
              </a:rPr>
              <a:t>recommendation models</a:t>
            </a:r>
            <a:r>
              <a:rPr kumimoji="0" lang="en-US" altLang="en-US" sz="2000" b="0" i="0" u="none" strike="noStrike" cap="none" normalizeH="0" baseline="0">
                <a:ln>
                  <a:noFill/>
                </a:ln>
                <a:solidFill>
                  <a:schemeClr val="tx1"/>
                </a:solidFill>
                <a:effectLst/>
                <a:latin typeface="Arial" panose="020B0604020202020204" pitchFamily="34" charset="0"/>
              </a:rPr>
              <a:t> using curated Delta tables.</a:t>
            </a:r>
            <a:br>
              <a:rPr kumimoji="0" lang="en-US" altLang="en-US" sz="2000" b="0" i="0"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kumimoji="0" lang="en-US" altLang="en-US" sz="2000" b="1" i="0" u="none" strike="noStrike" cap="none" normalizeH="0" baseline="0">
                <a:ln>
                  <a:noFill/>
                </a:ln>
                <a:solidFill>
                  <a:schemeClr val="tx1"/>
                </a:solidFill>
                <a:effectLst/>
                <a:latin typeface="Arial" panose="020B0604020202020204" pitchFamily="34" charset="0"/>
              </a:rPr>
              <a:t>Implement Streaming Data</a:t>
            </a:r>
            <a:endParaRPr lang="en-US" altLang="en-US" sz="2000">
              <a:latin typeface="Arial" panose="020B0604020202020204" pitchFamily="34" charset="0"/>
            </a:endParaRPr>
          </a:p>
          <a:p>
            <a:pPr lvl="1" eaLnBrk="0" fontAlgn="base" hangingPunct="0">
              <a:spcBef>
                <a:spcPct val="0"/>
              </a:spcBef>
              <a:spcAft>
                <a:spcPct val="0"/>
              </a:spcAft>
              <a:buFontTx/>
              <a:buChar char="•"/>
            </a:pPr>
            <a:r>
              <a:rPr lang="en-US" altLang="en-US" sz="2000">
                <a:latin typeface="Arial" panose="020B0604020202020204" pitchFamily="34" charset="0"/>
              </a:rPr>
              <a:t>Using Azure Event Hubs or Kafka.</a:t>
            </a:r>
            <a:endParaRPr kumimoji="0" lang="en-US" altLang="en-US" sz="2000" b="1" i="0" u="none" strike="noStrike" cap="none" normalizeH="0" baseline="0">
              <a:ln>
                <a:noFill/>
              </a:ln>
              <a:solidFill>
                <a:schemeClr val="tx1"/>
              </a:solidFill>
              <a:effectLst/>
              <a:latin typeface="Arial" panose="020B0604020202020204" pitchFamily="34" charset="0"/>
            </a:endParaRPr>
          </a:p>
          <a:p>
            <a:pPr lvl="1" eaLnBrk="0" fontAlgn="base" hangingPunct="0">
              <a:spcBef>
                <a:spcPct val="0"/>
              </a:spcBef>
              <a:spcAft>
                <a:spcPct val="0"/>
              </a:spcAft>
            </a:pPr>
            <a:br>
              <a:rPr kumimoji="0" lang="en-US" altLang="en-US" sz="2000" b="0" i="0" u="none" strike="noStrike" cap="none" normalizeH="0" baseline="0">
                <a:ln>
                  <a:noFill/>
                </a:ln>
                <a:solidFill>
                  <a:schemeClr val="tx1"/>
                </a:solidFill>
                <a:effectLst/>
                <a:latin typeface="Arial" panose="020B0604020202020204" pitchFamily="34" charset="0"/>
              </a:rPr>
            </a:br>
            <a:endParaRPr kumimoji="0" lang="en-US" altLang="en-US" sz="20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3FEC9695-8F63-C121-16AF-834569442D4E}"/>
              </a:ext>
            </a:extLst>
          </p:cNvPr>
          <p:cNvSpPr/>
          <p:nvPr/>
        </p:nvSpPr>
        <p:spPr>
          <a:xfrm>
            <a:off x="0" y="93133"/>
            <a:ext cx="787400" cy="640654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
        <p:nvSpPr>
          <p:cNvPr id="8" name="Rectangle 7">
            <a:extLst>
              <a:ext uri="{FF2B5EF4-FFF2-40B4-BE49-F238E27FC236}">
                <a16:creationId xmlns:a16="http://schemas.microsoft.com/office/drawing/2014/main" id="{440C1B88-4ECC-D467-4B4A-83E805ED7DA1}"/>
              </a:ext>
            </a:extLst>
          </p:cNvPr>
          <p:cNvSpPr/>
          <p:nvPr/>
        </p:nvSpPr>
        <p:spPr>
          <a:xfrm>
            <a:off x="11404600" y="440267"/>
            <a:ext cx="787400" cy="6059408"/>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Tree>
    <p:extLst>
      <p:ext uri="{BB962C8B-B14F-4D97-AF65-F5344CB8AC3E}">
        <p14:creationId xmlns:p14="http://schemas.microsoft.com/office/powerpoint/2010/main" val="353401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580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D4DE85-8C47-23FA-FF69-6C91083838B7}"/>
              </a:ext>
            </a:extLst>
          </p:cNvPr>
          <p:cNvSpPr>
            <a:spLocks noGrp="1"/>
          </p:cNvSpPr>
          <p:nvPr>
            <p:ph type="title"/>
          </p:nvPr>
        </p:nvSpPr>
        <p:spPr>
          <a:xfrm>
            <a:off x="5418825" y="2171247"/>
            <a:ext cx="5827924" cy="1434239"/>
          </a:xfrm>
        </p:spPr>
        <p:txBody>
          <a:bodyPr wrap="square">
            <a:normAutofit/>
          </a:bodyPr>
          <a:lstStyle/>
          <a:p>
            <a:r>
              <a:rPr lang="en-US"/>
              <a:t>Meet our Team</a:t>
            </a:r>
          </a:p>
        </p:txBody>
      </p:sp>
      <p:sp>
        <p:nvSpPr>
          <p:cNvPr id="11" name="Text Placeholder 2">
            <a:extLst>
              <a:ext uri="{FF2B5EF4-FFF2-40B4-BE49-F238E27FC236}">
                <a16:creationId xmlns:a16="http://schemas.microsoft.com/office/drawing/2014/main" id="{CAE6CB6F-FB9A-5784-6E7D-27CEFD0C9900}"/>
              </a:ext>
            </a:extLst>
          </p:cNvPr>
          <p:cNvSpPr>
            <a:spLocks noGrp="1"/>
          </p:cNvSpPr>
          <p:nvPr>
            <p:ph type="body" sz="quarter" idx="11"/>
          </p:nvPr>
        </p:nvSpPr>
        <p:spPr>
          <a:xfrm>
            <a:off x="5504941" y="2888366"/>
            <a:ext cx="2610153" cy="3200876"/>
          </a:xfrm>
        </p:spPr>
        <p:txBody>
          <a:bodyPr/>
          <a:lstStyle/>
          <a:p>
            <a:pPr>
              <a:buSzPct val="107000"/>
            </a:pPr>
            <a:endParaRPr lang="en-US" sz="1800"/>
          </a:p>
          <a:p>
            <a:pPr marL="171450" indent="-171450">
              <a:buSzPct val="107000"/>
              <a:buFont typeface="Wingdings" panose="05000000000000000000" pitchFamily="2" charset="2"/>
              <a:buChar char="§"/>
            </a:pPr>
            <a:r>
              <a:rPr lang="en-US" sz="1800"/>
              <a:t>Keshav Ram M</a:t>
            </a:r>
            <a:br>
              <a:rPr lang="en-US" sz="1800"/>
            </a:br>
            <a:endParaRPr lang="en-US" sz="1800"/>
          </a:p>
          <a:p>
            <a:pPr marL="171450" indent="-171450">
              <a:buSzPct val="107000"/>
              <a:buFont typeface="Wingdings" panose="05000000000000000000" pitchFamily="2" charset="2"/>
              <a:buChar char="§"/>
            </a:pPr>
            <a:r>
              <a:rPr lang="en-US" sz="1800"/>
              <a:t>Khushi Mishra</a:t>
            </a:r>
            <a:br>
              <a:rPr lang="en-US" sz="1800"/>
            </a:br>
            <a:endParaRPr lang="en-US" sz="1800"/>
          </a:p>
          <a:p>
            <a:pPr marL="171450" indent="-171450">
              <a:buSzPct val="107000"/>
              <a:buFont typeface="Wingdings" panose="05000000000000000000" pitchFamily="2" charset="2"/>
              <a:buChar char="§"/>
            </a:pPr>
            <a:r>
              <a:rPr lang="en-US" sz="1800"/>
              <a:t>Lakshmi Praba S</a:t>
            </a:r>
          </a:p>
          <a:p>
            <a:pPr>
              <a:buSzPct val="107000"/>
            </a:pPr>
            <a:endParaRPr lang="en-US" sz="1800"/>
          </a:p>
          <a:p>
            <a:pPr marL="171450" indent="-171450">
              <a:buSzPct val="107000"/>
              <a:buFont typeface="Wingdings" panose="05000000000000000000" pitchFamily="2" charset="2"/>
              <a:buChar char="§"/>
            </a:pPr>
            <a:r>
              <a:rPr lang="en-US" sz="1800"/>
              <a:t>Lakshya R</a:t>
            </a:r>
          </a:p>
          <a:p>
            <a:pPr marL="171450" indent="-171450">
              <a:buSzPct val="107000"/>
              <a:buFont typeface="Wingdings" panose="05000000000000000000" pitchFamily="2" charset="2"/>
              <a:buChar char="§"/>
            </a:pPr>
            <a:endParaRPr lang="en-US" sz="1800"/>
          </a:p>
          <a:p>
            <a:pPr marL="171450" indent="-171450">
              <a:buSzPct val="107000"/>
              <a:buFont typeface="Wingdings" panose="05000000000000000000" pitchFamily="2" charset="2"/>
              <a:buChar char="§"/>
            </a:pPr>
            <a:r>
              <a:rPr lang="en-US" sz="1800"/>
              <a:t>Manjunath P</a:t>
            </a:r>
          </a:p>
          <a:p>
            <a:pPr>
              <a:buSzPct val="107000"/>
            </a:pPr>
            <a:endParaRPr lang="en-US"/>
          </a:p>
          <a:p>
            <a:pPr marL="171450" indent="-171450">
              <a:buSzPct val="107000"/>
              <a:buFont typeface="Wingdings" panose="05000000000000000000" pitchFamily="2" charset="2"/>
              <a:buChar char="§"/>
            </a:pPr>
            <a:endParaRPr lang="en-US"/>
          </a:p>
        </p:txBody>
      </p:sp>
      <p:sp>
        <p:nvSpPr>
          <p:cNvPr id="2" name="Slide Number Placeholder 1">
            <a:extLst>
              <a:ext uri="{FF2B5EF4-FFF2-40B4-BE49-F238E27FC236}">
                <a16:creationId xmlns:a16="http://schemas.microsoft.com/office/drawing/2014/main" id="{4E224EF9-12EC-F40B-37B8-3B55CB5D39DD}"/>
              </a:ext>
            </a:extLst>
          </p:cNvPr>
          <p:cNvSpPr>
            <a:spLocks noGrp="1"/>
          </p:cNvSpPr>
          <p:nvPr>
            <p:ph type="sldNum" sz="quarter" idx="4"/>
          </p:nvPr>
        </p:nvSpPr>
        <p:spPr>
          <a:xfrm>
            <a:off x="5905500" y="6499675"/>
            <a:ext cx="380999" cy="365125"/>
          </a:xfrm>
        </p:spPr>
        <p:txBody>
          <a:bodyPr anchor="ctr">
            <a:normAutofit/>
          </a:bodyPr>
          <a:lstStyle/>
          <a:p>
            <a:pPr>
              <a:spcAft>
                <a:spcPts val="600"/>
              </a:spcAft>
            </a:pPr>
            <a:fld id="{FAF63893-4B0C-4F88-9650-53ECAF8C5052}" type="slidenum">
              <a:rPr lang="en-IN" smtClean="0"/>
              <a:pPr>
                <a:spcAft>
                  <a:spcPts val="600"/>
                </a:spcAft>
              </a:pPr>
              <a:t>2</a:t>
            </a:fld>
            <a:endParaRPr lang="en-IN"/>
          </a:p>
        </p:txBody>
      </p:sp>
      <p:pic>
        <p:nvPicPr>
          <p:cNvPr id="6" name="Content Placeholder 5" descr="A group of people around a table">
            <a:extLst>
              <a:ext uri="{FF2B5EF4-FFF2-40B4-BE49-F238E27FC236}">
                <a16:creationId xmlns:a16="http://schemas.microsoft.com/office/drawing/2014/main" id="{FEEB08A9-F740-A026-EABB-98DDDA25B41C}"/>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val="0"/>
              </a:ext>
            </a:extLst>
          </a:blip>
          <a:srcRect/>
          <a:stretch>
            <a:fillRect/>
          </a:stretch>
        </p:blipFill>
        <p:spPr>
          <a:xfrm>
            <a:off x="-1" y="55563"/>
            <a:ext cx="4940440" cy="6448259"/>
          </a:xfrm>
          <a:prstGeom prst="rect">
            <a:avLst/>
          </a:prstGeom>
          <a:noFill/>
        </p:spPr>
      </p:pic>
    </p:spTree>
    <p:extLst>
      <p:ext uri="{BB962C8B-B14F-4D97-AF65-F5344CB8AC3E}">
        <p14:creationId xmlns:p14="http://schemas.microsoft.com/office/powerpoint/2010/main" val="3675067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71FD-65F6-3769-E67A-76CBFBD55CBA}"/>
              </a:ext>
            </a:extLst>
          </p:cNvPr>
          <p:cNvSpPr>
            <a:spLocks noGrp="1"/>
          </p:cNvSpPr>
          <p:nvPr>
            <p:ph type="title"/>
          </p:nvPr>
        </p:nvSpPr>
        <p:spPr>
          <a:xfrm>
            <a:off x="574612" y="781685"/>
            <a:ext cx="3932237" cy="411480"/>
          </a:xfrm>
        </p:spPr>
        <p:txBody>
          <a:bodyPr anchor="b">
            <a:normAutofit fontScale="90000"/>
          </a:bodyPr>
          <a:lstStyle/>
          <a:p>
            <a:r>
              <a:rPr lang="en-US"/>
              <a:t>Content</a:t>
            </a:r>
          </a:p>
        </p:txBody>
      </p:sp>
      <p:pic>
        <p:nvPicPr>
          <p:cNvPr id="8" name="Picture Placeholder 7" descr="A group of people sitting at a table&#10;&#10;AI-generated content may be incorrect.">
            <a:extLst>
              <a:ext uri="{FF2B5EF4-FFF2-40B4-BE49-F238E27FC236}">
                <a16:creationId xmlns:a16="http://schemas.microsoft.com/office/drawing/2014/main" id="{51175FBA-457D-9762-D449-F584305FF872}"/>
              </a:ext>
            </a:extLst>
          </p:cNvPr>
          <p:cNvPicPr>
            <a:picLocks noGrp="1" noChangeAspect="1"/>
          </p:cNvPicPr>
          <p:nvPr>
            <p:ph type="pic" idx="1"/>
          </p:nvPr>
        </p:nvPicPr>
        <p:blipFill>
          <a:blip r:embed="rId2" cstate="screen">
            <a:extLst>
              <a:ext uri="{28A0092B-C50C-407E-A947-70E740481C1C}">
                <a14:useLocalDpi xmlns:a14="http://schemas.microsoft.com/office/drawing/2010/main" val="0"/>
              </a:ext>
            </a:extLst>
          </a:blip>
          <a:srcRect/>
          <a:stretch>
            <a:fillRect/>
          </a:stretch>
        </p:blipFill>
        <p:spPr>
          <a:xfrm>
            <a:off x="5183188" y="987425"/>
            <a:ext cx="6172200" cy="4873625"/>
          </a:xfrm>
          <a:custGeom>
            <a:avLst/>
            <a:gdLst>
              <a:gd name="connsiteX0" fmla="*/ 0 w 4940300"/>
              <a:gd name="connsiteY0" fmla="*/ 0 h 6434137"/>
              <a:gd name="connsiteX1" fmla="*/ 4285858 w 4940300"/>
              <a:gd name="connsiteY1" fmla="*/ 0 h 6434137"/>
              <a:gd name="connsiteX2" fmla="*/ 4940300 w 4940300"/>
              <a:gd name="connsiteY2" fmla="*/ 654442 h 6434137"/>
              <a:gd name="connsiteX3" fmla="*/ 4940300 w 4940300"/>
              <a:gd name="connsiteY3" fmla="*/ 6434137 h 6434137"/>
              <a:gd name="connsiteX4" fmla="*/ 0 w 4940300"/>
              <a:gd name="connsiteY4" fmla="*/ 6434137 h 6434137"/>
              <a:gd name="connsiteX5" fmla="*/ 0 w 4940300"/>
              <a:gd name="connsiteY5" fmla="*/ 0 h 6434137"/>
              <a:gd name="connsiteX0" fmla="*/ 0 w 4940300"/>
              <a:gd name="connsiteY0" fmla="*/ 0 h 6434137"/>
              <a:gd name="connsiteX1" fmla="*/ 4285858 w 4940300"/>
              <a:gd name="connsiteY1" fmla="*/ 0 h 6434137"/>
              <a:gd name="connsiteX2" fmla="*/ 4940300 w 4940300"/>
              <a:gd name="connsiteY2" fmla="*/ 1101703 h 6434137"/>
              <a:gd name="connsiteX3" fmla="*/ 4940300 w 4940300"/>
              <a:gd name="connsiteY3" fmla="*/ 6434137 h 6434137"/>
              <a:gd name="connsiteX4" fmla="*/ 0 w 4940300"/>
              <a:gd name="connsiteY4" fmla="*/ 6434137 h 6434137"/>
              <a:gd name="connsiteX5" fmla="*/ 0 w 4940300"/>
              <a:gd name="connsiteY5" fmla="*/ 0 h 6434137"/>
              <a:gd name="connsiteX0" fmla="*/ 0 w 4997450"/>
              <a:gd name="connsiteY0" fmla="*/ 0 h 6434137"/>
              <a:gd name="connsiteX1" fmla="*/ 4285858 w 4997450"/>
              <a:gd name="connsiteY1" fmla="*/ 0 h 6434137"/>
              <a:gd name="connsiteX2" fmla="*/ 4997450 w 4997450"/>
              <a:gd name="connsiteY2" fmla="*/ 1069953 h 6434137"/>
              <a:gd name="connsiteX3" fmla="*/ 4940300 w 4997450"/>
              <a:gd name="connsiteY3" fmla="*/ 6434137 h 6434137"/>
              <a:gd name="connsiteX4" fmla="*/ 0 w 4997450"/>
              <a:gd name="connsiteY4" fmla="*/ 6434137 h 6434137"/>
              <a:gd name="connsiteX5" fmla="*/ 0 w 4997450"/>
              <a:gd name="connsiteY5" fmla="*/ 0 h 6434137"/>
              <a:gd name="connsiteX0" fmla="*/ 0 w 4943475"/>
              <a:gd name="connsiteY0" fmla="*/ 0 h 6434137"/>
              <a:gd name="connsiteX1" fmla="*/ 42858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3475"/>
              <a:gd name="connsiteY0" fmla="*/ 0 h 6434137"/>
              <a:gd name="connsiteX1" fmla="*/ 43112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0440"/>
              <a:gd name="connsiteY0" fmla="*/ 0 h 6434137"/>
              <a:gd name="connsiteX1" fmla="*/ 4311258 w 4940440"/>
              <a:gd name="connsiteY1" fmla="*/ 0 h 6434137"/>
              <a:gd name="connsiteX2" fmla="*/ 4937125 w 4940440"/>
              <a:gd name="connsiteY2" fmla="*/ 1082653 h 6434137"/>
              <a:gd name="connsiteX3" fmla="*/ 4940300 w 4940440"/>
              <a:gd name="connsiteY3" fmla="*/ 6434137 h 6434137"/>
              <a:gd name="connsiteX4" fmla="*/ 0 w 4940440"/>
              <a:gd name="connsiteY4" fmla="*/ 6434137 h 6434137"/>
              <a:gd name="connsiteX5" fmla="*/ 0 w 4940440"/>
              <a:gd name="connsiteY5" fmla="*/ 0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440" h="6434137">
                <a:moveTo>
                  <a:pt x="0" y="0"/>
                </a:moveTo>
                <a:lnTo>
                  <a:pt x="4311258" y="0"/>
                </a:lnTo>
                <a:lnTo>
                  <a:pt x="4937125" y="1082653"/>
                </a:lnTo>
                <a:cubicBezTo>
                  <a:pt x="4936067" y="2865423"/>
                  <a:pt x="4941358" y="4651367"/>
                  <a:pt x="4940300" y="6434137"/>
                </a:cubicBezTo>
                <a:lnTo>
                  <a:pt x="0" y="6434137"/>
                </a:lnTo>
                <a:lnTo>
                  <a:pt x="0" y="0"/>
                </a:lnTo>
                <a:close/>
              </a:path>
            </a:pathLst>
          </a:custGeom>
          <a:noFill/>
        </p:spPr>
      </p:pic>
      <p:sp>
        <p:nvSpPr>
          <p:cNvPr id="13" name="Text Placeholder 3">
            <a:extLst>
              <a:ext uri="{FF2B5EF4-FFF2-40B4-BE49-F238E27FC236}">
                <a16:creationId xmlns:a16="http://schemas.microsoft.com/office/drawing/2014/main" id="{053F41F7-A097-2086-289C-BFCE9ECDAF9B}"/>
              </a:ext>
            </a:extLst>
          </p:cNvPr>
          <p:cNvSpPr>
            <a:spLocks noGrp="1"/>
          </p:cNvSpPr>
          <p:nvPr>
            <p:ph type="body" sz="half" idx="2"/>
          </p:nvPr>
        </p:nvSpPr>
        <p:spPr>
          <a:xfrm>
            <a:off x="574612" y="1335024"/>
            <a:ext cx="3932237" cy="3811588"/>
          </a:xfrm>
        </p:spPr>
        <p:txBody>
          <a:bodyPr>
            <a:normAutofit lnSpcReduction="10000"/>
          </a:bodyPr>
          <a:lstStyle/>
          <a:p>
            <a:pPr marL="285750" indent="-285750">
              <a:buFont typeface="Arial" panose="020B0604020202020204" pitchFamily="34" charset="0"/>
              <a:buChar char="•"/>
            </a:pPr>
            <a:r>
              <a:rPr lang="en-US" sz="1800"/>
              <a:t>Objective</a:t>
            </a:r>
          </a:p>
          <a:p>
            <a:pPr marL="285750" indent="-285750">
              <a:buFont typeface="Arial" panose="020B0604020202020204" pitchFamily="34" charset="0"/>
              <a:buChar char="•"/>
            </a:pPr>
            <a:r>
              <a:rPr lang="en-US" sz="1800"/>
              <a:t>Tech Stack</a:t>
            </a:r>
          </a:p>
          <a:p>
            <a:pPr marL="285750" indent="-285750">
              <a:buFont typeface="Arial" panose="020B0604020202020204" pitchFamily="34" charset="0"/>
              <a:buChar char="•"/>
            </a:pPr>
            <a:r>
              <a:rPr lang="en-US" sz="1800"/>
              <a:t>Workflow Diagram</a:t>
            </a:r>
          </a:p>
          <a:p>
            <a:pPr marL="285750" indent="-285750">
              <a:buFont typeface="Arial" panose="020B0604020202020204" pitchFamily="34" charset="0"/>
              <a:buChar char="•"/>
            </a:pPr>
            <a:r>
              <a:rPr lang="en-US" sz="1800"/>
              <a:t>Source Data and Model</a:t>
            </a:r>
          </a:p>
          <a:p>
            <a:pPr marL="285750" indent="-285750">
              <a:buFont typeface="Arial" panose="020B0604020202020204" pitchFamily="34" charset="0"/>
              <a:buChar char="•"/>
            </a:pPr>
            <a:r>
              <a:rPr lang="en-US" sz="1800"/>
              <a:t>Medallion Architecture</a:t>
            </a:r>
          </a:p>
          <a:p>
            <a:pPr marL="285750" indent="-285750">
              <a:buFont typeface="Arial" panose="020B0604020202020204" pitchFamily="34" charset="0"/>
              <a:buChar char="•"/>
            </a:pPr>
            <a:r>
              <a:rPr lang="en-US" sz="1800"/>
              <a:t>Orchestration</a:t>
            </a:r>
          </a:p>
          <a:p>
            <a:pPr marL="285750" indent="-285750">
              <a:buFont typeface="Arial" panose="020B0604020202020204" pitchFamily="34" charset="0"/>
              <a:buChar char="•"/>
            </a:pPr>
            <a:r>
              <a:rPr lang="en-US" sz="1800"/>
              <a:t>Dashboard</a:t>
            </a:r>
          </a:p>
          <a:p>
            <a:pPr marL="285750" indent="-285750">
              <a:buFont typeface="Arial" panose="020B0604020202020204" pitchFamily="34" charset="0"/>
              <a:buChar char="•"/>
            </a:pPr>
            <a:r>
              <a:rPr lang="en-US" sz="1800"/>
              <a:t>Challenges</a:t>
            </a:r>
          </a:p>
          <a:p>
            <a:pPr marL="285750" indent="-285750">
              <a:buFont typeface="Arial" panose="020B0604020202020204" pitchFamily="34" charset="0"/>
              <a:buChar char="•"/>
            </a:pPr>
            <a:r>
              <a:rPr lang="en-US" sz="1800"/>
              <a:t>Future Scope</a:t>
            </a:r>
          </a:p>
          <a:p>
            <a:br>
              <a:rPr lang="en-US" sz="1800"/>
            </a:br>
            <a:endParaRPr lang="en-US" sz="1800"/>
          </a:p>
        </p:txBody>
      </p:sp>
      <p:sp>
        <p:nvSpPr>
          <p:cNvPr id="4" name="Slide Number Placeholder 3" hidden="1">
            <a:extLst>
              <a:ext uri="{FF2B5EF4-FFF2-40B4-BE49-F238E27FC236}">
                <a16:creationId xmlns:a16="http://schemas.microsoft.com/office/drawing/2014/main" id="{5EAB9014-5E24-5C78-A90A-5B398A412A3E}"/>
              </a:ext>
            </a:extLst>
          </p:cNvPr>
          <p:cNvSpPr>
            <a:spLocks noGrp="1"/>
          </p:cNvSpPr>
          <p:nvPr>
            <p:ph type="sldNum" sz="quarter" idx="4294967295"/>
          </p:nvPr>
        </p:nvSpPr>
        <p:spPr>
          <a:xfrm>
            <a:off x="5905500" y="6499675"/>
            <a:ext cx="380999" cy="365125"/>
          </a:xfrm>
          <a:prstGeom prst="rect">
            <a:avLst/>
          </a:prstGeom>
        </p:spPr>
        <p:txBody>
          <a:bodyPr/>
          <a:lstStyle/>
          <a:p>
            <a:pPr>
              <a:spcAft>
                <a:spcPts val="600"/>
              </a:spcAft>
            </a:pPr>
            <a:fld id="{FAF63893-4B0C-4F88-9650-53ECAF8C5052}" type="slidenum">
              <a:rPr lang="en-IN" smtClean="0"/>
              <a:pPr>
                <a:spcAft>
                  <a:spcPts val="600"/>
                </a:spcAft>
              </a:pPr>
              <a:t>3</a:t>
            </a:fld>
            <a:endParaRPr lang="en-IN"/>
          </a:p>
        </p:txBody>
      </p:sp>
      <p:sp>
        <p:nvSpPr>
          <p:cNvPr id="3" name="Title 1">
            <a:extLst>
              <a:ext uri="{FF2B5EF4-FFF2-40B4-BE49-F238E27FC236}">
                <a16:creationId xmlns:a16="http://schemas.microsoft.com/office/drawing/2014/main" id="{BE052D35-6DC4-E430-C65D-201002C4D673}"/>
              </a:ext>
            </a:extLst>
          </p:cNvPr>
          <p:cNvSpPr txBox="1">
            <a:spLocks/>
          </p:cNvSpPr>
          <p:nvPr/>
        </p:nvSpPr>
        <p:spPr>
          <a:xfrm>
            <a:off x="507556" y="4735132"/>
            <a:ext cx="3932237" cy="411480"/>
          </a:xfrm>
        </p:spPr>
        <p:txBody>
          <a:bodyPr anchor="b">
            <a:normAutofit fontScale="82500" lnSpcReduction="20000"/>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US"/>
              <a:t>Agenda</a:t>
            </a:r>
          </a:p>
        </p:txBody>
      </p:sp>
      <p:sp>
        <p:nvSpPr>
          <p:cNvPr id="7" name="Text Placeholder 3">
            <a:extLst>
              <a:ext uri="{FF2B5EF4-FFF2-40B4-BE49-F238E27FC236}">
                <a16:creationId xmlns:a16="http://schemas.microsoft.com/office/drawing/2014/main" id="{15E59437-8560-D11C-C622-1C6E6B821281}"/>
              </a:ext>
            </a:extLst>
          </p:cNvPr>
          <p:cNvSpPr txBox="1">
            <a:spLocks/>
          </p:cNvSpPr>
          <p:nvPr/>
        </p:nvSpPr>
        <p:spPr>
          <a:xfrm>
            <a:off x="574612" y="5390324"/>
            <a:ext cx="3932237" cy="1714564"/>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85750" indent="-285750">
              <a:buFont typeface="Arial" panose="020B0604020202020204" pitchFamily="34" charset="0"/>
              <a:buChar char="•"/>
            </a:pPr>
            <a:r>
              <a:rPr lang="en-US" sz="1800"/>
              <a:t>Presentation and Walkthrough – 30 min</a:t>
            </a:r>
          </a:p>
          <a:p>
            <a:pPr marL="285750" indent="-285750">
              <a:buFont typeface="Arial" panose="020B0604020202020204" pitchFamily="34" charset="0"/>
              <a:buChar char="•"/>
            </a:pPr>
            <a:r>
              <a:rPr lang="en-US" sz="1800" err="1"/>
              <a:t>QnA</a:t>
            </a:r>
            <a:r>
              <a:rPr lang="en-US" sz="1800"/>
              <a:t> Session – 15 min</a:t>
            </a:r>
          </a:p>
        </p:txBody>
      </p:sp>
    </p:spTree>
    <p:extLst>
      <p:ext uri="{BB962C8B-B14F-4D97-AF65-F5344CB8AC3E}">
        <p14:creationId xmlns:p14="http://schemas.microsoft.com/office/powerpoint/2010/main" val="3558940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103B8-10FF-FED1-930A-9452CF84056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9262A1-6C57-FE2A-2B5F-ECDCBCCDA763}"/>
              </a:ext>
            </a:extLst>
          </p:cNvPr>
          <p:cNvSpPr>
            <a:spLocks noGrp="1"/>
          </p:cNvSpPr>
          <p:nvPr>
            <p:ph type="sldNum" sz="quarter" idx="4"/>
          </p:nvPr>
        </p:nvSpPr>
        <p:spPr/>
        <p:txBody>
          <a:bodyPr/>
          <a:lstStyle/>
          <a:p>
            <a:fld id="{FAF63893-4B0C-4F88-9650-53ECAF8C5052}" type="slidenum">
              <a:rPr lang="en-IN" smtClean="0"/>
              <a:pPr/>
              <a:t>4</a:t>
            </a:fld>
            <a:endParaRPr lang="en-IN"/>
          </a:p>
        </p:txBody>
      </p:sp>
      <p:sp>
        <p:nvSpPr>
          <p:cNvPr id="3" name="Title 2">
            <a:extLst>
              <a:ext uri="{FF2B5EF4-FFF2-40B4-BE49-F238E27FC236}">
                <a16:creationId xmlns:a16="http://schemas.microsoft.com/office/drawing/2014/main" id="{2D587501-54F1-2331-A694-DEF2D52F76E2}"/>
              </a:ext>
            </a:extLst>
          </p:cNvPr>
          <p:cNvSpPr>
            <a:spLocks noGrp="1"/>
          </p:cNvSpPr>
          <p:nvPr>
            <p:ph type="title"/>
          </p:nvPr>
        </p:nvSpPr>
        <p:spPr>
          <a:xfrm>
            <a:off x="902227" y="733871"/>
            <a:ext cx="10972800" cy="584775"/>
          </a:xfrm>
        </p:spPr>
        <p:txBody>
          <a:bodyPr/>
          <a:lstStyle/>
          <a:p>
            <a:r>
              <a:rPr lang="en-US" sz="3200"/>
              <a:t>OBJECTIVE</a:t>
            </a:r>
          </a:p>
        </p:txBody>
      </p:sp>
      <p:sp>
        <p:nvSpPr>
          <p:cNvPr id="4" name="Content Placeholder 3">
            <a:extLst>
              <a:ext uri="{FF2B5EF4-FFF2-40B4-BE49-F238E27FC236}">
                <a16:creationId xmlns:a16="http://schemas.microsoft.com/office/drawing/2014/main" id="{4F6366A1-1DC5-308F-7704-79E6AC643DF5}"/>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580BC1EF-D4FA-725A-1F62-66B94E5202DC}"/>
              </a:ext>
            </a:extLst>
          </p:cNvPr>
          <p:cNvSpPr txBox="1"/>
          <p:nvPr/>
        </p:nvSpPr>
        <p:spPr>
          <a:xfrm>
            <a:off x="1502491" y="1823271"/>
            <a:ext cx="5798172" cy="3139321"/>
          </a:xfrm>
          <a:prstGeom prst="rect">
            <a:avLst/>
          </a:prstGeom>
          <a:noFill/>
        </p:spPr>
        <p:txBody>
          <a:bodyPr wrap="square" lIns="91440" tIns="45720" rIns="91440" bIns="45720" rtlCol="0" anchor="t">
            <a:spAutoFit/>
          </a:bodyPr>
          <a:lstStyle/>
          <a:p>
            <a:pPr eaLnBrk="0" fontAlgn="base" hangingPunct="0">
              <a:spcBef>
                <a:spcPct val="0"/>
              </a:spcBef>
              <a:spcAft>
                <a:spcPct val="0"/>
              </a:spcAft>
              <a:buFontTx/>
              <a:buChar char="•"/>
            </a:pPr>
            <a:r>
              <a:rPr lang="en-US" altLang="en-US" dirty="0">
                <a:cs typeface="Arial"/>
              </a:rPr>
              <a:t> T</a:t>
            </a:r>
            <a:r>
              <a:rPr lang="en-US" dirty="0"/>
              <a:t>o design and implement a </a:t>
            </a:r>
            <a:r>
              <a:rPr lang="en-US" b="1" dirty="0"/>
              <a:t>Medallion Architecture (Bronze, Silver, Gold layers)</a:t>
            </a:r>
            <a:r>
              <a:rPr lang="en-US" dirty="0"/>
              <a:t> for Formula 1 datasets using </a:t>
            </a:r>
            <a:r>
              <a:rPr lang="en-US" dirty="0" err="1"/>
              <a:t>PySpark</a:t>
            </a:r>
            <a:r>
              <a:rPr lang="en-US" dirty="0"/>
              <a:t> and Delta Lake.</a:t>
            </a:r>
            <a:br>
              <a:rPr lang="en-US" dirty="0"/>
            </a:br>
            <a:endParaRPr lang="en-US" dirty="0"/>
          </a:p>
          <a:p>
            <a:pPr lvl="0" eaLnBrk="0" fontAlgn="base" hangingPunct="0">
              <a:spcBef>
                <a:spcPct val="0"/>
              </a:spcBef>
              <a:spcAft>
                <a:spcPct val="0"/>
              </a:spcAft>
              <a:buFontTx/>
              <a:buChar char="•"/>
            </a:pPr>
            <a:r>
              <a:rPr lang="en-US" altLang="en-US" dirty="0"/>
              <a:t> </a:t>
            </a:r>
            <a:r>
              <a:rPr lang="en-US" dirty="0"/>
              <a:t>To ensure </a:t>
            </a:r>
            <a:r>
              <a:rPr lang="en-US" b="1" dirty="0"/>
              <a:t>data ingestion, cleaning, transformation, and enrichment</a:t>
            </a:r>
            <a:r>
              <a:rPr lang="en-US" dirty="0"/>
              <a:t> through workflow pipelines.</a:t>
            </a:r>
            <a:br>
              <a:rPr lang="en-US" dirty="0"/>
            </a:br>
            <a:endParaRPr lang="en-US" dirty="0"/>
          </a:p>
          <a:p>
            <a:pPr lvl="0" eaLnBrk="0" fontAlgn="base" hangingPunct="0">
              <a:spcBef>
                <a:spcPct val="0"/>
              </a:spcBef>
              <a:spcAft>
                <a:spcPct val="0"/>
              </a:spcAft>
              <a:buFontTx/>
              <a:buChar char="•"/>
            </a:pPr>
            <a:r>
              <a:rPr lang="en-US" altLang="en-US" dirty="0"/>
              <a:t> </a:t>
            </a:r>
            <a:r>
              <a:rPr lang="en-US" dirty="0"/>
              <a:t>To deliver a </a:t>
            </a:r>
            <a:r>
              <a:rPr lang="en-US" b="1" dirty="0"/>
              <a:t>robust data architecture</a:t>
            </a:r>
            <a:r>
              <a:rPr lang="en-US" dirty="0"/>
              <a:t> that supports reporting, dashboards, and advanced analytics.</a:t>
            </a:r>
            <a:endParaRPr lang="en-US" altLang="en-US" dirty="0"/>
          </a:p>
        </p:txBody>
      </p:sp>
      <p:sp>
        <p:nvSpPr>
          <p:cNvPr id="6" name="Rectangle 5">
            <a:extLst>
              <a:ext uri="{FF2B5EF4-FFF2-40B4-BE49-F238E27FC236}">
                <a16:creationId xmlns:a16="http://schemas.microsoft.com/office/drawing/2014/main" id="{3E549E1E-D1FD-F8B2-ED8D-9C0CC0193DDF}"/>
              </a:ext>
            </a:extLst>
          </p:cNvPr>
          <p:cNvSpPr/>
          <p:nvPr/>
        </p:nvSpPr>
        <p:spPr>
          <a:xfrm>
            <a:off x="0" y="93133"/>
            <a:ext cx="787400" cy="640654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E5000"/>
              </a:solidFill>
              <a:highlight>
                <a:srgbClr val="FFFF00"/>
              </a:highlight>
            </a:endParaRPr>
          </a:p>
        </p:txBody>
      </p:sp>
      <p:sp>
        <p:nvSpPr>
          <p:cNvPr id="8" name="Rectangle 7">
            <a:extLst>
              <a:ext uri="{FF2B5EF4-FFF2-40B4-BE49-F238E27FC236}">
                <a16:creationId xmlns:a16="http://schemas.microsoft.com/office/drawing/2014/main" id="{3BC9AC3C-C096-892E-FC04-B497EB4A3279}"/>
              </a:ext>
            </a:extLst>
          </p:cNvPr>
          <p:cNvSpPr/>
          <p:nvPr/>
        </p:nvSpPr>
        <p:spPr>
          <a:xfrm>
            <a:off x="11463867" y="330200"/>
            <a:ext cx="727552" cy="6169475"/>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9817ACEF-88F9-1A81-9B33-7FCB1B16B17D}"/>
              </a:ext>
            </a:extLst>
          </p:cNvPr>
          <p:cNvPicPr>
            <a:picLocks noChangeAspect="1"/>
          </p:cNvPicPr>
          <p:nvPr/>
        </p:nvPicPr>
        <p:blipFill>
          <a:blip r:embed="rId2"/>
          <a:stretch>
            <a:fillRect/>
          </a:stretch>
        </p:blipFill>
        <p:spPr>
          <a:xfrm>
            <a:off x="7695400" y="2046417"/>
            <a:ext cx="3680170" cy="2004375"/>
          </a:xfrm>
          <a:prstGeom prst="rect">
            <a:avLst/>
          </a:prstGeom>
        </p:spPr>
      </p:pic>
    </p:spTree>
    <p:extLst>
      <p:ext uri="{BB962C8B-B14F-4D97-AF65-F5344CB8AC3E}">
        <p14:creationId xmlns:p14="http://schemas.microsoft.com/office/powerpoint/2010/main" val="440076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F543C2E-29D6-8433-ECBB-A328971B70C3}"/>
              </a:ext>
            </a:extLst>
          </p:cNvPr>
          <p:cNvSpPr>
            <a:spLocks noGrp="1"/>
          </p:cNvSpPr>
          <p:nvPr>
            <p:ph type="sldNum" sz="quarter" idx="4"/>
          </p:nvPr>
        </p:nvSpPr>
        <p:spPr/>
        <p:txBody>
          <a:bodyPr/>
          <a:lstStyle/>
          <a:p>
            <a:fld id="{FAF63893-4B0C-4F88-9650-53ECAF8C5052}" type="slidenum">
              <a:rPr lang="en-IN" smtClean="0"/>
              <a:pPr/>
              <a:t>5</a:t>
            </a:fld>
            <a:endParaRPr lang="en-IN"/>
          </a:p>
        </p:txBody>
      </p:sp>
      <p:sp>
        <p:nvSpPr>
          <p:cNvPr id="3" name="Title 2">
            <a:extLst>
              <a:ext uri="{FF2B5EF4-FFF2-40B4-BE49-F238E27FC236}">
                <a16:creationId xmlns:a16="http://schemas.microsoft.com/office/drawing/2014/main" id="{4CA5C469-1C1D-31FC-BC1E-68B26A06906F}"/>
              </a:ext>
            </a:extLst>
          </p:cNvPr>
          <p:cNvSpPr>
            <a:spLocks noGrp="1"/>
          </p:cNvSpPr>
          <p:nvPr>
            <p:ph type="title"/>
          </p:nvPr>
        </p:nvSpPr>
        <p:spPr>
          <a:xfrm>
            <a:off x="889529" y="447301"/>
            <a:ext cx="7039506" cy="584775"/>
          </a:xfrm>
        </p:spPr>
        <p:txBody>
          <a:bodyPr/>
          <a:lstStyle/>
          <a:p>
            <a:r>
              <a:rPr lang="en-US" sz="3200"/>
              <a:t>Tech Stack</a:t>
            </a:r>
          </a:p>
        </p:txBody>
      </p:sp>
      <p:sp>
        <p:nvSpPr>
          <p:cNvPr id="4" name="Content Placeholder 3">
            <a:extLst>
              <a:ext uri="{FF2B5EF4-FFF2-40B4-BE49-F238E27FC236}">
                <a16:creationId xmlns:a16="http://schemas.microsoft.com/office/drawing/2014/main" id="{733B15B4-7306-0C1B-505B-6AB44AAEC308}"/>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12" name="Rectangle 6">
            <a:extLst>
              <a:ext uri="{FF2B5EF4-FFF2-40B4-BE49-F238E27FC236}">
                <a16:creationId xmlns:a16="http://schemas.microsoft.com/office/drawing/2014/main" id="{4B947106-F0F1-7718-C62B-03689FB2CA2F}"/>
              </a:ext>
            </a:extLst>
          </p:cNvPr>
          <p:cNvSpPr>
            <a:spLocks noChangeArrowheads="1"/>
          </p:cNvSpPr>
          <p:nvPr/>
        </p:nvSpPr>
        <p:spPr bwMode="auto">
          <a:xfrm>
            <a:off x="1251618" y="1298275"/>
            <a:ext cx="5368637" cy="4555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rPr>
              <a:t>Cloud Storage</a:t>
            </a:r>
            <a:r>
              <a:rPr kumimoji="0" lang="en-US" altLang="en-US" b="0" i="0" u="none" strike="noStrike" cap="none" normalizeH="0" baseline="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rPr>
              <a:t>Azure Data Lake Gen2 </a:t>
            </a:r>
            <a:br>
              <a:rPr kumimoji="0" lang="en-US" altLang="en-US" b="0" i="0" u="none" strike="noStrike" cap="none" normalizeH="0" baseline="0">
                <a:ln>
                  <a:noFill/>
                </a:ln>
                <a:solidFill>
                  <a:schemeClr val="tx1"/>
                </a:solidFill>
                <a:effectLst/>
              </a:rPr>
            </a:b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rPr>
              <a:t>Compute Resources</a:t>
            </a:r>
            <a:r>
              <a:rPr kumimoji="0" lang="en-US" altLang="en-US" b="0" i="0" u="none" strike="noStrike" cap="none" normalizeH="0" baseline="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rPr>
              <a:t>Interactive Cluster (DBX for dev)</a:t>
            </a:r>
          </a:p>
          <a:p>
            <a:pPr marL="457200" marR="0" lvl="1" indent="0" algn="l" defTabSz="914400" rtl="0" eaLnBrk="0" fontAlgn="base" latinLnBrk="0" hangingPunct="0">
              <a:lnSpc>
                <a:spcPct val="100000"/>
              </a:lnSpc>
              <a:spcBef>
                <a:spcPct val="0"/>
              </a:spcBef>
              <a:spcAft>
                <a:spcPct val="0"/>
              </a:spcAft>
              <a:buClrTx/>
              <a:buSzTx/>
              <a:buFontTx/>
              <a:buChar char="•"/>
              <a:tabLst/>
            </a:pPr>
            <a:r>
              <a:rPr lang="en-US" altLang="en-US"/>
              <a:t>Job cluster (for production)</a:t>
            </a:r>
            <a:br>
              <a:rPr kumimoji="0" lang="en-US" altLang="en-US" b="0" i="0" u="none" strike="noStrike" cap="none" normalizeH="0" baseline="0">
                <a:ln>
                  <a:noFill/>
                </a:ln>
                <a:solidFill>
                  <a:schemeClr val="tx1"/>
                </a:solidFill>
                <a:effectLst/>
              </a:rPr>
            </a:br>
            <a:endParaRPr lang="en-US" altLang="en-US"/>
          </a:p>
          <a:p>
            <a:pPr eaLnBrk="0" fontAlgn="base" hangingPunct="0">
              <a:spcBef>
                <a:spcPct val="0"/>
              </a:spcBef>
              <a:spcAft>
                <a:spcPct val="0"/>
              </a:spcAft>
              <a:buFontTx/>
              <a:buChar char="•"/>
            </a:pPr>
            <a:r>
              <a:rPr kumimoji="0" lang="en-US" altLang="en-US" b="1" i="0" u="none" strike="noStrike" cap="none" normalizeH="0" baseline="0">
                <a:ln>
                  <a:noFill/>
                </a:ln>
                <a:solidFill>
                  <a:schemeClr val="tx1"/>
                </a:solidFill>
                <a:effectLst/>
              </a:rPr>
              <a:t>RBAC &amp; Security</a:t>
            </a:r>
            <a:r>
              <a:rPr kumimoji="0" lang="en-US" altLang="en-US" b="0" i="0" u="none" strike="noStrike" cap="none" normalizeH="0" baseline="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rPr>
              <a:t>IAM Roles/Policies</a:t>
            </a:r>
            <a:br>
              <a:rPr kumimoji="0" lang="en-US" altLang="en-US" b="0" i="0" u="none" strike="noStrike" cap="none" normalizeH="0" baseline="0">
                <a:ln>
                  <a:noFill/>
                </a:ln>
                <a:solidFill>
                  <a:schemeClr val="tx1"/>
                </a:solidFill>
                <a:effectLst/>
              </a:rPr>
            </a:br>
            <a:endParaRPr kumimoji="0" lang="en-US" altLang="en-US" b="0" i="0" u="none" strike="noStrike" cap="none" normalizeH="0" baseline="0">
              <a:ln>
                <a:noFill/>
              </a:ln>
              <a:solidFill>
                <a:schemeClr val="tx1"/>
              </a:solidFill>
              <a:effectLst/>
            </a:endParaRPr>
          </a:p>
          <a:p>
            <a:pPr lvl="0" eaLnBrk="0" fontAlgn="base" hangingPunct="0">
              <a:spcBef>
                <a:spcPct val="0"/>
              </a:spcBef>
              <a:spcAft>
                <a:spcPct val="0"/>
              </a:spcAft>
              <a:buFontTx/>
              <a:buChar char="•"/>
            </a:pPr>
            <a:r>
              <a:rPr lang="en-US" altLang="en-US" b="1"/>
              <a:t>Ingestion Tools</a:t>
            </a:r>
            <a:r>
              <a:rPr lang="en-US" altLang="en-US"/>
              <a:t>:</a:t>
            </a:r>
          </a:p>
          <a:p>
            <a:pPr lvl="1" eaLnBrk="0" fontAlgn="base" hangingPunct="0">
              <a:spcBef>
                <a:spcPct val="0"/>
              </a:spcBef>
              <a:spcAft>
                <a:spcPct val="0"/>
              </a:spcAft>
              <a:buFontTx/>
              <a:buChar char="•"/>
            </a:pPr>
            <a:r>
              <a:rPr lang="en-US" altLang="en-US"/>
              <a:t>Auto Loader</a:t>
            </a:r>
          </a:p>
          <a:p>
            <a:pPr lvl="1" eaLnBrk="0" fontAlgn="base" hangingPunct="0">
              <a:spcBef>
                <a:spcPct val="0"/>
              </a:spcBef>
              <a:spcAft>
                <a:spcPct val="0"/>
              </a:spcAft>
              <a:buFontTx/>
              <a:buChar char="•"/>
            </a:pPr>
            <a:r>
              <a:rPr lang="en-US" altLang="en-US" err="1"/>
              <a:t>DataFrame</a:t>
            </a:r>
            <a:r>
              <a:rPr lang="en-US" altLang="en-US"/>
              <a:t> Reader API</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a:ln>
                <a:noFill/>
              </a:ln>
              <a:solidFill>
                <a:schemeClr val="tx1"/>
              </a:solidFill>
              <a:effectLst/>
            </a:endParaRPr>
          </a:p>
        </p:txBody>
      </p:sp>
      <p:sp>
        <p:nvSpPr>
          <p:cNvPr id="14" name="Rectangle 8">
            <a:extLst>
              <a:ext uri="{FF2B5EF4-FFF2-40B4-BE49-F238E27FC236}">
                <a16:creationId xmlns:a16="http://schemas.microsoft.com/office/drawing/2014/main" id="{263A07DA-655B-0ECE-2B16-B9C8644D3AE6}"/>
              </a:ext>
            </a:extLst>
          </p:cNvPr>
          <p:cNvSpPr>
            <a:spLocks noChangeArrowheads="1"/>
          </p:cNvSpPr>
          <p:nvPr/>
        </p:nvSpPr>
        <p:spPr bwMode="auto">
          <a:xfrm>
            <a:off x="6686421" y="2003742"/>
            <a:ext cx="4994496"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rPr>
              <a:t>Languages &amp; Querying</a:t>
            </a:r>
            <a:r>
              <a:rPr kumimoji="0" lang="en-US" altLang="en-US" b="0" i="0" u="none" strike="noStrike" cap="none" normalizeH="0" baseline="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err="1">
                <a:ln>
                  <a:noFill/>
                </a:ln>
                <a:solidFill>
                  <a:schemeClr val="tx1"/>
                </a:solidFill>
                <a:effectLst/>
              </a:rPr>
              <a:t>PySpark</a:t>
            </a:r>
            <a:r>
              <a:rPr kumimoji="0" lang="en-US" altLang="en-US" b="0" i="0" u="none" strike="noStrike" cap="none" normalizeH="0" baseline="0">
                <a:ln>
                  <a:noFill/>
                </a:ln>
                <a:solidFill>
                  <a:schemeClr val="tx1"/>
                </a:solidFill>
                <a:effectLst/>
              </a:rPr>
              <a:t>, SQL, Python</a:t>
            </a:r>
            <a:br>
              <a:rPr kumimoji="0" lang="en-US" altLang="en-US" b="0" i="0" u="none" strike="noStrike" cap="none" normalizeH="0" baseline="0">
                <a:ln>
                  <a:noFill/>
                </a:ln>
                <a:solidFill>
                  <a:schemeClr val="tx1"/>
                </a:solidFill>
                <a:effectLst/>
              </a:rPr>
            </a:b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rPr>
              <a:t>Visualization / BI</a:t>
            </a:r>
            <a:r>
              <a:rPr kumimoji="0" lang="en-US" altLang="en-US" b="0" i="0" u="none" strike="noStrike" cap="none" normalizeH="0" baseline="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rPr>
              <a:t>Power BI  &amp; Databricks Dashboard</a:t>
            </a:r>
            <a:br>
              <a:rPr kumimoji="0" lang="en-US" altLang="en-US" b="0" i="0" u="none" strike="noStrike" cap="none" normalizeH="0" baseline="0">
                <a:ln>
                  <a:noFill/>
                </a:ln>
                <a:solidFill>
                  <a:schemeClr val="tx1"/>
                </a:solidFill>
                <a:effectLst/>
              </a:rPr>
            </a:br>
            <a:endParaRPr kumimoji="0" lang="en-US" altLang="en-US"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a:ln>
                  <a:noFill/>
                </a:ln>
                <a:solidFill>
                  <a:schemeClr val="tx1"/>
                </a:solidFill>
                <a:effectLst/>
              </a:rPr>
              <a:t>Orchestration &amp; Governance</a:t>
            </a:r>
            <a:r>
              <a:rPr kumimoji="0" lang="en-US" altLang="en-US" b="0" i="0" u="none" strike="noStrike" cap="none" normalizeH="0" baseline="0">
                <a:ln>
                  <a:noFill/>
                </a:ln>
                <a:solidFill>
                  <a:schemeClr val="tx1"/>
                </a:solidFill>
                <a:effectLst/>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rPr>
              <a:t>Databricks Jobs / Workflows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a:ln>
                  <a:noFill/>
                </a:ln>
                <a:solidFill>
                  <a:schemeClr val="tx1"/>
                </a:solidFill>
                <a:effectLst/>
              </a:rPr>
              <a:t>Unity Catalog</a:t>
            </a:r>
          </a:p>
        </p:txBody>
      </p:sp>
      <p:sp>
        <p:nvSpPr>
          <p:cNvPr id="15" name="Rectangle 14">
            <a:extLst>
              <a:ext uri="{FF2B5EF4-FFF2-40B4-BE49-F238E27FC236}">
                <a16:creationId xmlns:a16="http://schemas.microsoft.com/office/drawing/2014/main" id="{B2634087-B329-A295-39A4-6F17ECFBF7B3}"/>
              </a:ext>
            </a:extLst>
          </p:cNvPr>
          <p:cNvSpPr/>
          <p:nvPr/>
        </p:nvSpPr>
        <p:spPr>
          <a:xfrm>
            <a:off x="0" y="93133"/>
            <a:ext cx="787400" cy="640654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
        <p:nvSpPr>
          <p:cNvPr id="16" name="Rectangle 15">
            <a:extLst>
              <a:ext uri="{FF2B5EF4-FFF2-40B4-BE49-F238E27FC236}">
                <a16:creationId xmlns:a16="http://schemas.microsoft.com/office/drawing/2014/main" id="{A79DC2DB-930D-3EA7-D555-FB118B680BA1}"/>
              </a:ext>
            </a:extLst>
          </p:cNvPr>
          <p:cNvSpPr/>
          <p:nvPr/>
        </p:nvSpPr>
        <p:spPr>
          <a:xfrm>
            <a:off x="11404600" y="490703"/>
            <a:ext cx="787400" cy="600897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Tree>
    <p:extLst>
      <p:ext uri="{BB962C8B-B14F-4D97-AF65-F5344CB8AC3E}">
        <p14:creationId xmlns:p14="http://schemas.microsoft.com/office/powerpoint/2010/main" val="3332323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EF481-6FDE-8930-0E50-BE45F5EFE33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D88756E-300D-8D4D-9598-E54F8431E18A}"/>
              </a:ext>
            </a:extLst>
          </p:cNvPr>
          <p:cNvSpPr>
            <a:spLocks noGrp="1"/>
          </p:cNvSpPr>
          <p:nvPr>
            <p:ph type="title"/>
          </p:nvPr>
        </p:nvSpPr>
        <p:spPr>
          <a:xfrm>
            <a:off x="879189" y="587202"/>
            <a:ext cx="10972800" cy="584775"/>
          </a:xfrm>
        </p:spPr>
        <p:txBody>
          <a:bodyPr/>
          <a:lstStyle/>
          <a:p>
            <a:r>
              <a:rPr lang="en-US" sz="3200"/>
              <a:t>Workflow Diagram</a:t>
            </a:r>
          </a:p>
        </p:txBody>
      </p:sp>
      <p:sp>
        <p:nvSpPr>
          <p:cNvPr id="2" name="Slide Number Placeholder 1">
            <a:extLst>
              <a:ext uri="{FF2B5EF4-FFF2-40B4-BE49-F238E27FC236}">
                <a16:creationId xmlns:a16="http://schemas.microsoft.com/office/drawing/2014/main" id="{AD31507F-4DA9-8D98-D915-49F56E67D959}"/>
              </a:ext>
            </a:extLst>
          </p:cNvPr>
          <p:cNvSpPr>
            <a:spLocks noGrp="1"/>
          </p:cNvSpPr>
          <p:nvPr>
            <p:ph type="sldNum" sz="quarter" idx="4"/>
          </p:nvPr>
        </p:nvSpPr>
        <p:spPr/>
        <p:txBody>
          <a:bodyPr/>
          <a:lstStyle/>
          <a:p>
            <a:fld id="{FAF63893-4B0C-4F88-9650-53ECAF8C5052}" type="slidenum">
              <a:rPr lang="en-IN" smtClean="0"/>
              <a:pPr/>
              <a:t>6</a:t>
            </a:fld>
            <a:endParaRPr lang="en-IN"/>
          </a:p>
        </p:txBody>
      </p:sp>
      <p:sp>
        <p:nvSpPr>
          <p:cNvPr id="8" name="Rectangle 7">
            <a:extLst>
              <a:ext uri="{FF2B5EF4-FFF2-40B4-BE49-F238E27FC236}">
                <a16:creationId xmlns:a16="http://schemas.microsoft.com/office/drawing/2014/main" id="{878FB45C-4496-A465-6E27-88736386066E}"/>
              </a:ext>
            </a:extLst>
          </p:cNvPr>
          <p:cNvSpPr/>
          <p:nvPr/>
        </p:nvSpPr>
        <p:spPr>
          <a:xfrm>
            <a:off x="9764438" y="5115221"/>
            <a:ext cx="1616252" cy="99771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5E6B932F-DF68-737E-63DB-0B4E44FA3D91}"/>
              </a:ext>
            </a:extLst>
          </p:cNvPr>
          <p:cNvSpPr/>
          <p:nvPr/>
        </p:nvSpPr>
        <p:spPr>
          <a:xfrm>
            <a:off x="0" y="93133"/>
            <a:ext cx="787400" cy="6406542"/>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sp>
        <p:nvSpPr>
          <p:cNvPr id="11" name="Rectangle 10">
            <a:extLst>
              <a:ext uri="{FF2B5EF4-FFF2-40B4-BE49-F238E27FC236}">
                <a16:creationId xmlns:a16="http://schemas.microsoft.com/office/drawing/2014/main" id="{89602923-0726-F976-EE68-ED39AF6611F3}"/>
              </a:ext>
            </a:extLst>
          </p:cNvPr>
          <p:cNvSpPr/>
          <p:nvPr/>
        </p:nvSpPr>
        <p:spPr>
          <a:xfrm>
            <a:off x="11380690" y="364067"/>
            <a:ext cx="787400" cy="6135608"/>
          </a:xfrm>
          <a:prstGeom prst="rect">
            <a:avLst/>
          </a:prstGeom>
          <a:solidFill>
            <a:srgbClr val="FE5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6DCDB8"/>
              </a:solidFill>
              <a:highlight>
                <a:srgbClr val="FFFF00"/>
              </a:highlight>
            </a:endParaRPr>
          </a:p>
        </p:txBody>
      </p:sp>
      <p:pic>
        <p:nvPicPr>
          <p:cNvPr id="9" name="Picture 8">
            <a:extLst>
              <a:ext uri="{FF2B5EF4-FFF2-40B4-BE49-F238E27FC236}">
                <a16:creationId xmlns:a16="http://schemas.microsoft.com/office/drawing/2014/main" id="{0DF22093-CE04-E058-AAA2-2A561CFC9B07}"/>
              </a:ext>
            </a:extLst>
          </p:cNvPr>
          <p:cNvPicPr>
            <a:picLocks noChangeAspect="1"/>
          </p:cNvPicPr>
          <p:nvPr/>
        </p:nvPicPr>
        <p:blipFill>
          <a:blip r:embed="rId3"/>
          <a:stretch>
            <a:fillRect/>
          </a:stretch>
        </p:blipFill>
        <p:spPr>
          <a:xfrm>
            <a:off x="1954003" y="1154427"/>
            <a:ext cx="8040389" cy="5184091"/>
          </a:xfrm>
          <a:prstGeom prst="rect">
            <a:avLst/>
          </a:prstGeom>
        </p:spPr>
      </p:pic>
    </p:spTree>
    <p:extLst>
      <p:ext uri="{BB962C8B-B14F-4D97-AF65-F5344CB8AC3E}">
        <p14:creationId xmlns:p14="http://schemas.microsoft.com/office/powerpoint/2010/main" val="1872270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4525F-AD39-2997-E84C-B47B728942D9}"/>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4A526E-A6AA-8C68-433F-F1299443A28B}"/>
              </a:ext>
            </a:extLst>
          </p:cNvPr>
          <p:cNvSpPr>
            <a:spLocks noGrp="1"/>
          </p:cNvSpPr>
          <p:nvPr>
            <p:ph type="sldNum" sz="quarter" idx="4"/>
          </p:nvPr>
        </p:nvSpPr>
        <p:spPr/>
        <p:txBody>
          <a:bodyPr/>
          <a:lstStyle/>
          <a:p>
            <a:fld id="{FAF63893-4B0C-4F88-9650-53ECAF8C5052}" type="slidenum">
              <a:rPr lang="en-IN" smtClean="0"/>
              <a:pPr/>
              <a:t>7</a:t>
            </a:fld>
            <a:endParaRPr lang="en-IN"/>
          </a:p>
        </p:txBody>
      </p:sp>
      <p:sp>
        <p:nvSpPr>
          <p:cNvPr id="3" name="Title 2">
            <a:extLst>
              <a:ext uri="{FF2B5EF4-FFF2-40B4-BE49-F238E27FC236}">
                <a16:creationId xmlns:a16="http://schemas.microsoft.com/office/drawing/2014/main" id="{95513589-4BE9-6A09-B434-97D2DD99BC6D}"/>
              </a:ext>
            </a:extLst>
          </p:cNvPr>
          <p:cNvSpPr>
            <a:spLocks noGrp="1"/>
          </p:cNvSpPr>
          <p:nvPr>
            <p:ph type="title"/>
          </p:nvPr>
        </p:nvSpPr>
        <p:spPr>
          <a:xfrm>
            <a:off x="316392" y="456442"/>
            <a:ext cx="6377016" cy="584775"/>
          </a:xfrm>
        </p:spPr>
        <p:txBody>
          <a:bodyPr/>
          <a:lstStyle/>
          <a:p>
            <a:r>
              <a:rPr lang="en-US" sz="3200"/>
              <a:t>Source Data and Model </a:t>
            </a:r>
          </a:p>
        </p:txBody>
      </p:sp>
      <p:sp>
        <p:nvSpPr>
          <p:cNvPr id="4" name="Content Placeholder 3">
            <a:extLst>
              <a:ext uri="{FF2B5EF4-FFF2-40B4-BE49-F238E27FC236}">
                <a16:creationId xmlns:a16="http://schemas.microsoft.com/office/drawing/2014/main" id="{394F9A20-3F78-D653-0BDE-BB3DC42BD013}"/>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pic>
        <p:nvPicPr>
          <p:cNvPr id="6" name="Picture 5">
            <a:extLst>
              <a:ext uri="{FF2B5EF4-FFF2-40B4-BE49-F238E27FC236}">
                <a16:creationId xmlns:a16="http://schemas.microsoft.com/office/drawing/2014/main" id="{D65AAA71-02F0-41E0-210D-5EC456EB2AB2}"/>
              </a:ext>
            </a:extLst>
          </p:cNvPr>
          <p:cNvPicPr>
            <a:picLocks noChangeAspect="1"/>
          </p:cNvPicPr>
          <p:nvPr/>
        </p:nvPicPr>
        <p:blipFill>
          <a:blip r:embed="rId3"/>
          <a:stretch>
            <a:fillRect/>
          </a:stretch>
        </p:blipFill>
        <p:spPr>
          <a:xfrm>
            <a:off x="8867826" y="1464696"/>
            <a:ext cx="1991003" cy="3562847"/>
          </a:xfrm>
          <a:prstGeom prst="rect">
            <a:avLst/>
          </a:prstGeom>
        </p:spPr>
      </p:pic>
      <p:pic>
        <p:nvPicPr>
          <p:cNvPr id="9" name="Picture 8" descr="A screenshot of a computer">
            <a:extLst>
              <a:ext uri="{FF2B5EF4-FFF2-40B4-BE49-F238E27FC236}">
                <a16:creationId xmlns:a16="http://schemas.microsoft.com/office/drawing/2014/main" id="{4D27C390-1982-0668-CDC7-7DD03441F42A}"/>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573650" y="1041217"/>
            <a:ext cx="7872984" cy="5554946"/>
          </a:xfrm>
          <a:prstGeom prst="rect">
            <a:avLst/>
          </a:prstGeom>
        </p:spPr>
      </p:pic>
    </p:spTree>
    <p:extLst>
      <p:ext uri="{BB962C8B-B14F-4D97-AF65-F5344CB8AC3E}">
        <p14:creationId xmlns:p14="http://schemas.microsoft.com/office/powerpoint/2010/main" val="4165155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AB2B8-6820-9716-106F-F2DB90A7D65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DE7367-C495-AB7E-8D14-6DA3156A8D03}"/>
              </a:ext>
            </a:extLst>
          </p:cNvPr>
          <p:cNvSpPr>
            <a:spLocks noGrp="1"/>
          </p:cNvSpPr>
          <p:nvPr>
            <p:ph type="sldNum" sz="quarter" idx="4"/>
          </p:nvPr>
        </p:nvSpPr>
        <p:spPr/>
        <p:txBody>
          <a:bodyPr/>
          <a:lstStyle/>
          <a:p>
            <a:fld id="{FAF63893-4B0C-4F88-9650-53ECAF8C5052}" type="slidenum">
              <a:rPr lang="en-IN" smtClean="0"/>
              <a:pPr/>
              <a:t>8</a:t>
            </a:fld>
            <a:endParaRPr lang="en-IN"/>
          </a:p>
        </p:txBody>
      </p:sp>
      <p:sp>
        <p:nvSpPr>
          <p:cNvPr id="3" name="Title 2">
            <a:extLst>
              <a:ext uri="{FF2B5EF4-FFF2-40B4-BE49-F238E27FC236}">
                <a16:creationId xmlns:a16="http://schemas.microsoft.com/office/drawing/2014/main" id="{727DCDA8-97BE-E0E2-F4C5-1830AD61F655}"/>
              </a:ext>
            </a:extLst>
          </p:cNvPr>
          <p:cNvSpPr>
            <a:spLocks noGrp="1"/>
          </p:cNvSpPr>
          <p:nvPr>
            <p:ph type="title"/>
          </p:nvPr>
        </p:nvSpPr>
        <p:spPr>
          <a:xfrm>
            <a:off x="316392" y="456442"/>
            <a:ext cx="3654475" cy="584775"/>
          </a:xfrm>
        </p:spPr>
        <p:txBody>
          <a:bodyPr/>
          <a:lstStyle/>
          <a:p>
            <a:r>
              <a:rPr lang="en-US" sz="3200"/>
              <a:t>Bronze Layer</a:t>
            </a:r>
          </a:p>
        </p:txBody>
      </p:sp>
      <p:sp>
        <p:nvSpPr>
          <p:cNvPr id="4" name="Content Placeholder 3">
            <a:extLst>
              <a:ext uri="{FF2B5EF4-FFF2-40B4-BE49-F238E27FC236}">
                <a16:creationId xmlns:a16="http://schemas.microsoft.com/office/drawing/2014/main" id="{03108FFE-C39C-2917-6294-BABED21F7E75}"/>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sp>
        <p:nvSpPr>
          <p:cNvPr id="5" name="TextBox 4">
            <a:extLst>
              <a:ext uri="{FF2B5EF4-FFF2-40B4-BE49-F238E27FC236}">
                <a16:creationId xmlns:a16="http://schemas.microsoft.com/office/drawing/2014/main" id="{F9301CC4-3799-B039-456D-EFECDABB999A}"/>
              </a:ext>
            </a:extLst>
          </p:cNvPr>
          <p:cNvSpPr txBox="1"/>
          <p:nvPr/>
        </p:nvSpPr>
        <p:spPr>
          <a:xfrm>
            <a:off x="953851" y="1372187"/>
            <a:ext cx="4157645" cy="369332"/>
          </a:xfrm>
          <a:prstGeom prst="rect">
            <a:avLst/>
          </a:prstGeom>
          <a:noFill/>
        </p:spPr>
        <p:txBody>
          <a:bodyPr wrap="square" lIns="91440" tIns="45720" rIns="91440" bIns="45720" rtlCol="0" anchor="t">
            <a:spAutoFit/>
          </a:bodyPr>
          <a:lstStyle/>
          <a:p>
            <a:pPr eaLnBrk="0" fontAlgn="base" hangingPunct="0">
              <a:spcBef>
                <a:spcPct val="0"/>
              </a:spcBef>
              <a:spcAft>
                <a:spcPct val="0"/>
              </a:spcAft>
              <a:buFontTx/>
              <a:buChar char="•"/>
            </a:pPr>
            <a:endParaRPr lang="en-US" altLang="en-US">
              <a:cs typeface="Arial"/>
            </a:endParaRPr>
          </a:p>
        </p:txBody>
      </p:sp>
      <p:pic>
        <p:nvPicPr>
          <p:cNvPr id="7" name="Picture 6">
            <a:extLst>
              <a:ext uri="{FF2B5EF4-FFF2-40B4-BE49-F238E27FC236}">
                <a16:creationId xmlns:a16="http://schemas.microsoft.com/office/drawing/2014/main" id="{3D7A1C3E-25E9-53F6-3F65-367A29C1D8D3}"/>
              </a:ext>
            </a:extLst>
          </p:cNvPr>
          <p:cNvPicPr>
            <a:picLocks noChangeAspect="1"/>
          </p:cNvPicPr>
          <p:nvPr/>
        </p:nvPicPr>
        <p:blipFill>
          <a:blip r:embed="rId3"/>
          <a:stretch>
            <a:fillRect/>
          </a:stretch>
        </p:blipFill>
        <p:spPr>
          <a:xfrm>
            <a:off x="8737070" y="1238496"/>
            <a:ext cx="3038899" cy="3982006"/>
          </a:xfrm>
          <a:prstGeom prst="rect">
            <a:avLst/>
          </a:prstGeom>
        </p:spPr>
      </p:pic>
      <p:sp>
        <p:nvSpPr>
          <p:cNvPr id="6" name="TextBox 5">
            <a:extLst>
              <a:ext uri="{FF2B5EF4-FFF2-40B4-BE49-F238E27FC236}">
                <a16:creationId xmlns:a16="http://schemas.microsoft.com/office/drawing/2014/main" id="{2A5A6FE2-D624-0E8B-C7EA-402F51B4A0DD}"/>
              </a:ext>
            </a:extLst>
          </p:cNvPr>
          <p:cNvSpPr txBox="1"/>
          <p:nvPr/>
        </p:nvSpPr>
        <p:spPr>
          <a:xfrm>
            <a:off x="318477" y="1373554"/>
            <a:ext cx="831953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Batch Ingestion (Static Files)</a:t>
            </a:r>
            <a:br>
              <a:rPr lang="en-US" b="1"/>
            </a:br>
            <a:endParaRPr lang="en-US" b="1"/>
          </a:p>
          <a:p>
            <a:r>
              <a:rPr lang="en-US" sz="1600"/>
              <a:t>Files: Circuits(CSV), Pit Stops(JSON multiline), Drivers(JSON), Constructors(JSON)</a:t>
            </a:r>
            <a:br>
              <a:rPr lang="en-US"/>
            </a:br>
            <a:endParaRPr lang="en-US">
              <a:cs typeface="Poppins"/>
            </a:endParaRPr>
          </a:p>
          <a:p>
            <a:pPr marL="228600" lvl="1" indent="-228600">
              <a:buFont typeface="Arial"/>
              <a:buChar char="•"/>
            </a:pPr>
            <a:r>
              <a:rPr lang="en-US"/>
              <a:t>Read raw files from source path</a:t>
            </a:r>
            <a:endParaRPr lang="en-US">
              <a:cs typeface="Poppins"/>
            </a:endParaRPr>
          </a:p>
          <a:p>
            <a:pPr marL="228600" lvl="1" indent="-228600">
              <a:buFont typeface="Arial"/>
              <a:buChar char="•"/>
            </a:pPr>
            <a:r>
              <a:rPr lang="en-US"/>
              <a:t>Add metadata columns</a:t>
            </a:r>
            <a:endParaRPr lang="en-US">
              <a:cs typeface="Poppins"/>
            </a:endParaRPr>
          </a:p>
          <a:p>
            <a:pPr marL="228600" lvl="1" indent="-228600">
              <a:buFont typeface="Arial"/>
              <a:buChar char="•"/>
            </a:pPr>
            <a:r>
              <a:rPr lang="en-US"/>
              <a:t>Write to </a:t>
            </a:r>
            <a:r>
              <a:rPr lang="en-US" b="1"/>
              <a:t>Delta Tables</a:t>
            </a:r>
            <a:r>
              <a:rPr lang="en-US"/>
              <a:t> in bronze layer</a:t>
            </a:r>
            <a:endParaRPr lang="en-US">
              <a:cs typeface="Poppins"/>
            </a:endParaRPr>
          </a:p>
          <a:p>
            <a:pPr marL="0" lvl="1"/>
            <a:endParaRPr lang="en-US" b="1"/>
          </a:p>
          <a:p>
            <a:pPr marL="0" lvl="1"/>
            <a:r>
              <a:rPr lang="en-US" b="1"/>
              <a:t>Streaming Ingestion with Auto Loader</a:t>
            </a:r>
            <a:br>
              <a:rPr lang="en-US" b="1"/>
            </a:br>
            <a:endParaRPr lang="en-US"/>
          </a:p>
          <a:p>
            <a:pPr marL="0" lvl="1"/>
            <a:r>
              <a:rPr lang="en-US" sz="1600"/>
              <a:t>Files: Results(JSON), Races(CSV), Qualifying(JSON multiline), Lap Times(CSV)</a:t>
            </a:r>
            <a:br>
              <a:rPr lang="en-US" sz="1600"/>
            </a:br>
            <a:endParaRPr lang="en-US" sz="1600"/>
          </a:p>
          <a:p>
            <a:pPr marL="285750" lvl="1" indent="-285750">
              <a:buFont typeface="Arial"/>
              <a:buChar char="•"/>
            </a:pPr>
            <a:r>
              <a:rPr lang="en-US"/>
              <a:t>Use</a:t>
            </a:r>
            <a:r>
              <a:rPr lang="en-US">
                <a:ea typeface="+mn-lt"/>
                <a:cs typeface="+mn-lt"/>
              </a:rPr>
              <a:t> </a:t>
            </a:r>
            <a:r>
              <a:rPr lang="en-US" b="1" err="1">
                <a:ea typeface="+mn-lt"/>
                <a:cs typeface="+mn-lt"/>
              </a:rPr>
              <a:t>cloudFiles</a:t>
            </a:r>
            <a:r>
              <a:rPr lang="en-US">
                <a:ea typeface="+mn-lt"/>
                <a:cs typeface="+mn-lt"/>
              </a:rPr>
              <a:t> (Auto Loader) for streaming ingestion</a:t>
            </a:r>
          </a:p>
          <a:p>
            <a:pPr marL="285750" lvl="1" indent="-285750">
              <a:buFont typeface="Arial"/>
              <a:buChar char="•"/>
            </a:pPr>
            <a:r>
              <a:rPr lang="en-US">
                <a:ea typeface="+mn-lt"/>
                <a:cs typeface="+mn-lt"/>
              </a:rPr>
              <a:t>Define </a:t>
            </a:r>
            <a:r>
              <a:rPr lang="en-US" err="1">
                <a:ea typeface="+mn-lt"/>
                <a:cs typeface="+mn-lt"/>
              </a:rPr>
              <a:t>schemaLocation</a:t>
            </a:r>
            <a:r>
              <a:rPr lang="en-US">
                <a:ea typeface="+mn-lt"/>
                <a:cs typeface="+mn-lt"/>
              </a:rPr>
              <a:t> &amp; checkpoint for incremental processing</a:t>
            </a:r>
          </a:p>
          <a:p>
            <a:pPr marL="285750" lvl="1" indent="-285750">
              <a:buFont typeface="Arial"/>
              <a:buChar char="•"/>
            </a:pPr>
            <a:r>
              <a:rPr lang="en-US">
                <a:ea typeface="+mn-lt"/>
                <a:cs typeface="+mn-lt"/>
              </a:rPr>
              <a:t>Add metadata columns</a:t>
            </a:r>
          </a:p>
          <a:p>
            <a:pPr marL="285750" lvl="1" indent="-285750">
              <a:buFont typeface="Arial"/>
              <a:buChar char="•"/>
            </a:pPr>
            <a:r>
              <a:rPr lang="en-US">
                <a:ea typeface="+mn-lt"/>
                <a:cs typeface="+mn-lt"/>
              </a:rPr>
              <a:t>Write to </a:t>
            </a:r>
            <a:r>
              <a:rPr lang="en-US" b="1">
                <a:ea typeface="+mn-lt"/>
                <a:cs typeface="+mn-lt"/>
              </a:rPr>
              <a:t>Delta Bronze Tables</a:t>
            </a:r>
            <a:endParaRPr lang="en-US">
              <a:cs typeface="Poppins"/>
            </a:endParaRPr>
          </a:p>
          <a:p>
            <a:pPr marL="0" lvl="1"/>
            <a:endParaRPr lang="en-US">
              <a:cs typeface="Poppins"/>
            </a:endParaRPr>
          </a:p>
        </p:txBody>
      </p:sp>
    </p:spTree>
    <p:extLst>
      <p:ext uri="{BB962C8B-B14F-4D97-AF65-F5344CB8AC3E}">
        <p14:creationId xmlns:p14="http://schemas.microsoft.com/office/powerpoint/2010/main" val="3543369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47ADD-4705-4D9F-30EB-4CF6FC1563A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99CA38F-5C23-12D3-FB21-606DD03B7F02}"/>
              </a:ext>
            </a:extLst>
          </p:cNvPr>
          <p:cNvSpPr>
            <a:spLocks noGrp="1"/>
          </p:cNvSpPr>
          <p:nvPr>
            <p:ph type="sldNum" sz="quarter" idx="4"/>
          </p:nvPr>
        </p:nvSpPr>
        <p:spPr/>
        <p:txBody>
          <a:bodyPr/>
          <a:lstStyle/>
          <a:p>
            <a:fld id="{FAF63893-4B0C-4F88-9650-53ECAF8C5052}" type="slidenum">
              <a:rPr lang="en-IN" smtClean="0"/>
              <a:pPr/>
              <a:t>9</a:t>
            </a:fld>
            <a:endParaRPr lang="en-IN"/>
          </a:p>
        </p:txBody>
      </p:sp>
      <p:sp>
        <p:nvSpPr>
          <p:cNvPr id="3" name="Title 2">
            <a:extLst>
              <a:ext uri="{FF2B5EF4-FFF2-40B4-BE49-F238E27FC236}">
                <a16:creationId xmlns:a16="http://schemas.microsoft.com/office/drawing/2014/main" id="{F08FFE67-9D05-548B-7650-688DB07B8F2D}"/>
              </a:ext>
            </a:extLst>
          </p:cNvPr>
          <p:cNvSpPr>
            <a:spLocks noGrp="1"/>
          </p:cNvSpPr>
          <p:nvPr>
            <p:ph type="title"/>
          </p:nvPr>
        </p:nvSpPr>
        <p:spPr>
          <a:xfrm>
            <a:off x="316392" y="456442"/>
            <a:ext cx="3654475" cy="584775"/>
          </a:xfrm>
        </p:spPr>
        <p:txBody>
          <a:bodyPr/>
          <a:lstStyle/>
          <a:p>
            <a:r>
              <a:rPr lang="en-US" sz="3200"/>
              <a:t>Silver Layer</a:t>
            </a:r>
          </a:p>
        </p:txBody>
      </p:sp>
      <p:sp>
        <p:nvSpPr>
          <p:cNvPr id="4" name="Content Placeholder 3">
            <a:extLst>
              <a:ext uri="{FF2B5EF4-FFF2-40B4-BE49-F238E27FC236}">
                <a16:creationId xmlns:a16="http://schemas.microsoft.com/office/drawing/2014/main" id="{AEF46897-7EE7-A06F-F026-4D9B793DEB59}"/>
              </a:ext>
            </a:extLst>
          </p:cNvPr>
          <p:cNvSpPr>
            <a:spLocks noGrp="1"/>
          </p:cNvSpPr>
          <p:nvPr>
            <p:ph sz="quarter" idx="10"/>
          </p:nvPr>
        </p:nvSpPr>
        <p:spPr>
          <a:xfrm>
            <a:off x="316392" y="1238496"/>
            <a:ext cx="11558635" cy="1443985"/>
          </a:xfrm>
        </p:spPr>
        <p:txBody>
          <a:bodyPr/>
          <a:lstStyle/>
          <a:p>
            <a:endParaRPr lang="en-US"/>
          </a:p>
          <a:p>
            <a:endParaRPr lang="en-US"/>
          </a:p>
          <a:p>
            <a:pPr lvl="2"/>
            <a:endParaRPr lang="en-US"/>
          </a:p>
          <a:p>
            <a:pPr marL="971550" lvl="2" indent="-285750">
              <a:buFont typeface="Arial" panose="020B0604020202020204" pitchFamily="34" charset="0"/>
              <a:buChar char="•"/>
            </a:pPr>
            <a:endParaRPr lang="en-US"/>
          </a:p>
          <a:p>
            <a:pPr marL="971550" lvl="2" indent="-285750">
              <a:buFont typeface="Arial" panose="020B0604020202020204" pitchFamily="34" charset="0"/>
              <a:buChar char="•"/>
            </a:pPr>
            <a:endParaRPr lang="en-US"/>
          </a:p>
        </p:txBody>
      </p:sp>
      <p:pic>
        <p:nvPicPr>
          <p:cNvPr id="7" name="Picture 6">
            <a:extLst>
              <a:ext uri="{FF2B5EF4-FFF2-40B4-BE49-F238E27FC236}">
                <a16:creationId xmlns:a16="http://schemas.microsoft.com/office/drawing/2014/main" id="{A489331A-0D48-2C11-8BC7-60A68DA97218}"/>
              </a:ext>
            </a:extLst>
          </p:cNvPr>
          <p:cNvPicPr>
            <a:picLocks noChangeAspect="1"/>
          </p:cNvPicPr>
          <p:nvPr/>
        </p:nvPicPr>
        <p:blipFill>
          <a:blip r:embed="rId3"/>
          <a:stretch>
            <a:fillRect/>
          </a:stretch>
        </p:blipFill>
        <p:spPr>
          <a:xfrm>
            <a:off x="8169967" y="1453640"/>
            <a:ext cx="2819794" cy="3658111"/>
          </a:xfrm>
          <a:prstGeom prst="rect">
            <a:avLst/>
          </a:prstGeom>
        </p:spPr>
      </p:pic>
      <p:sp>
        <p:nvSpPr>
          <p:cNvPr id="8" name="TextBox 7">
            <a:extLst>
              <a:ext uri="{FF2B5EF4-FFF2-40B4-BE49-F238E27FC236}">
                <a16:creationId xmlns:a16="http://schemas.microsoft.com/office/drawing/2014/main" id="{52790DD7-2B5F-9731-1E78-8AD4BF77BA8B}"/>
              </a:ext>
            </a:extLst>
          </p:cNvPr>
          <p:cNvSpPr txBox="1"/>
          <p:nvPr/>
        </p:nvSpPr>
        <p:spPr>
          <a:xfrm>
            <a:off x="953851" y="1372187"/>
            <a:ext cx="4422821" cy="4524315"/>
          </a:xfrm>
          <a:prstGeom prst="rect">
            <a:avLst/>
          </a:prstGeom>
          <a:noFill/>
        </p:spPr>
        <p:txBody>
          <a:bodyPr wrap="square" lIns="91440" tIns="45720" rIns="91440" bIns="45720" rtlCol="0" anchor="t">
            <a:spAutoFit/>
          </a:bodyPr>
          <a:lstStyle/>
          <a:p>
            <a:pPr eaLnBrk="0" fontAlgn="base" hangingPunct="0">
              <a:buFont typeface="Arial"/>
              <a:buChar char="•"/>
            </a:pPr>
            <a:r>
              <a:rPr lang="en-US" altLang="en-US">
                <a:cs typeface="Arial"/>
              </a:rPr>
              <a:t> </a:t>
            </a:r>
            <a:r>
              <a:rPr lang="en-US">
                <a:ea typeface="+mn-lt"/>
                <a:cs typeface="+mn-lt"/>
              </a:rPr>
              <a:t>Data is </a:t>
            </a:r>
            <a:r>
              <a:rPr lang="en-US" b="1">
                <a:ea typeface="+mn-lt"/>
                <a:cs typeface="+mn-lt"/>
              </a:rPr>
              <a:t>deduplicated</a:t>
            </a:r>
            <a:r>
              <a:rPr lang="en-US">
                <a:ea typeface="+mn-lt"/>
                <a:cs typeface="+mn-lt"/>
              </a:rPr>
              <a:t> to remove repeated records if exists</a:t>
            </a:r>
            <a:endParaRPr lang="en-US" altLang="en-US">
              <a:cs typeface="Arial"/>
            </a:endParaRPr>
          </a:p>
          <a:p>
            <a:pPr>
              <a:buFont typeface="Arial"/>
              <a:buChar char="•"/>
            </a:pPr>
            <a:endParaRPr lang="en-US">
              <a:ea typeface="+mn-lt"/>
              <a:cs typeface="+mn-lt"/>
            </a:endParaRPr>
          </a:p>
          <a:p>
            <a:pPr>
              <a:buFont typeface="Arial"/>
              <a:buChar char="•"/>
            </a:pPr>
            <a:r>
              <a:rPr lang="en-US" b="1">
                <a:ea typeface="+mn-lt"/>
                <a:cs typeface="+mn-lt"/>
              </a:rPr>
              <a:t>Null values handled</a:t>
            </a:r>
            <a:r>
              <a:rPr lang="en-US">
                <a:ea typeface="+mn-lt"/>
                <a:cs typeface="+mn-lt"/>
              </a:rPr>
              <a:t> - replacement, or removal</a:t>
            </a:r>
            <a:endParaRPr lang="en-US">
              <a:cs typeface="Poppins"/>
            </a:endParaRPr>
          </a:p>
          <a:p>
            <a:pPr>
              <a:buFont typeface="Arial"/>
              <a:buChar char="•"/>
            </a:pPr>
            <a:endParaRPr lang="en-US">
              <a:ea typeface="+mn-lt"/>
              <a:cs typeface="+mn-lt"/>
            </a:endParaRPr>
          </a:p>
          <a:p>
            <a:pPr>
              <a:buFont typeface="Arial"/>
              <a:buChar char="•"/>
            </a:pPr>
            <a:r>
              <a:rPr lang="en-US" b="1">
                <a:ea typeface="+mn-lt"/>
                <a:cs typeface="+mn-lt"/>
              </a:rPr>
              <a:t>Schema inferred</a:t>
            </a:r>
            <a:r>
              <a:rPr lang="en-US">
                <a:ea typeface="+mn-lt"/>
                <a:cs typeface="+mn-lt"/>
              </a:rPr>
              <a:t> to ensure correct data types and structure</a:t>
            </a:r>
            <a:endParaRPr lang="en-US"/>
          </a:p>
          <a:p>
            <a:pPr>
              <a:buFont typeface="Arial"/>
              <a:buChar char="•"/>
            </a:pPr>
            <a:endParaRPr lang="en-US">
              <a:ea typeface="+mn-lt"/>
              <a:cs typeface="+mn-lt"/>
            </a:endParaRPr>
          </a:p>
          <a:p>
            <a:pPr>
              <a:buFont typeface="Arial"/>
              <a:buChar char="•"/>
            </a:pPr>
            <a:r>
              <a:rPr lang="en-US" b="1">
                <a:ea typeface="+mn-lt"/>
                <a:cs typeface="+mn-lt"/>
              </a:rPr>
              <a:t>Columns renamed</a:t>
            </a:r>
            <a:r>
              <a:rPr lang="en-US">
                <a:ea typeface="+mn-lt"/>
                <a:cs typeface="+mn-lt"/>
              </a:rPr>
              <a:t> for consistency and readability</a:t>
            </a:r>
            <a:endParaRPr lang="en-US"/>
          </a:p>
          <a:p>
            <a:pPr>
              <a:buFont typeface="Arial"/>
              <a:buChar char="•"/>
            </a:pPr>
            <a:endParaRPr lang="en-US">
              <a:ea typeface="+mn-lt"/>
              <a:cs typeface="+mn-lt"/>
            </a:endParaRPr>
          </a:p>
          <a:p>
            <a:pPr>
              <a:buFont typeface="Arial"/>
              <a:buChar char="•"/>
            </a:pPr>
            <a:r>
              <a:rPr lang="en-US">
                <a:ea typeface="+mn-lt"/>
                <a:cs typeface="+mn-lt"/>
              </a:rPr>
              <a:t>Provides </a:t>
            </a:r>
            <a:r>
              <a:rPr lang="en-US" b="1">
                <a:ea typeface="+mn-lt"/>
                <a:cs typeface="+mn-lt"/>
              </a:rPr>
              <a:t>clean, reliable data</a:t>
            </a:r>
            <a:r>
              <a:rPr lang="en-US">
                <a:ea typeface="+mn-lt"/>
                <a:cs typeface="+mn-lt"/>
              </a:rPr>
              <a:t> ready for downstream analytics and enrichment</a:t>
            </a:r>
            <a:endParaRPr lang="en-US"/>
          </a:p>
          <a:p>
            <a:pPr>
              <a:spcBef>
                <a:spcPct val="0"/>
              </a:spcBef>
              <a:spcAft>
                <a:spcPct val="0"/>
              </a:spcAft>
            </a:pPr>
            <a:endParaRPr lang="en-US" altLang="en-US">
              <a:cs typeface="Arial"/>
            </a:endParaRPr>
          </a:p>
        </p:txBody>
      </p:sp>
    </p:spTree>
    <p:extLst>
      <p:ext uri="{BB962C8B-B14F-4D97-AF65-F5344CB8AC3E}">
        <p14:creationId xmlns:p14="http://schemas.microsoft.com/office/powerpoint/2010/main" val="1669967914"/>
      </p:ext>
    </p:extLst>
  </p:cSld>
  <p:clrMapOvr>
    <a:masterClrMapping/>
  </p:clrMapOvr>
</p:sld>
</file>

<file path=ppt/theme/theme1.xml><?xml version="1.0" encoding="utf-8"?>
<a:theme xmlns:a="http://schemas.openxmlformats.org/drawingml/2006/main" name="Tredence New Theme">
  <a:themeElements>
    <a:clrScheme name="Tredence New Brand Colors">
      <a:dk1>
        <a:sysClr val="windowText" lastClr="000000"/>
      </a:dk1>
      <a:lt1>
        <a:sysClr val="window" lastClr="FFFFFF"/>
      </a:lt1>
      <a:dk2>
        <a:srgbClr val="44546A"/>
      </a:dk2>
      <a:lt2>
        <a:srgbClr val="E7E6E6"/>
      </a:lt2>
      <a:accent1>
        <a:srgbClr val="FE5000"/>
      </a:accent1>
      <a:accent2>
        <a:srgbClr val="004E42"/>
      </a:accent2>
      <a:accent3>
        <a:srgbClr val="6DCDB8"/>
      </a:accent3>
      <a:accent4>
        <a:srgbClr val="FFC000"/>
      </a:accent4>
      <a:accent5>
        <a:srgbClr val="5B9BD5"/>
      </a:accent5>
      <a:accent6>
        <a:srgbClr val="70AD47"/>
      </a:accent6>
      <a:hlink>
        <a:srgbClr val="0563C1"/>
      </a:hlink>
      <a:folHlink>
        <a:srgbClr val="954F72"/>
      </a:folHlink>
    </a:clrScheme>
    <a:fontScheme name="Custom 1">
      <a:majorFont>
        <a:latin typeface="Poppins 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0">
    <wetp:webextensionref xmlns:r="http://schemas.openxmlformats.org/officeDocument/2006/relationships" r:id="rId1"/>
  </wetp:taskpane>
  <wetp:taskpane dockstate="right" visibility="0" width="525" row="2">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E0B03912-CE87-416A-9DA0-0CA064FB3508}">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C44D1582-6228-4479-B9BB-C080BF825019}">
  <we:reference id="wa200005566" version="3.0.0.3" store="en-US" storeType="OMEX"/>
  <we:alternateReferences>
    <we:reference id="WA200005566" version="3.0.0.3"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6D250881058224E893BC07943300453" ma:contentTypeVersion="10" ma:contentTypeDescription="Create a new document." ma:contentTypeScope="" ma:versionID="d810aefe65ce611c2ec6cde477fbae54">
  <xsd:schema xmlns:xsd="http://www.w3.org/2001/XMLSchema" xmlns:xs="http://www.w3.org/2001/XMLSchema" xmlns:p="http://schemas.microsoft.com/office/2006/metadata/properties" xmlns:ns2="a7436d9a-241a-4ef6-9178-45aafacecc84" xmlns:ns3="386bd534-c71b-4800-9828-517124a49c27" targetNamespace="http://schemas.microsoft.com/office/2006/metadata/properties" ma:root="true" ma:fieldsID="ab02f3e11ef0358eee642b24c1db2ef1" ns2:_="" ns3:_="">
    <xsd:import namespace="a7436d9a-241a-4ef6-9178-45aafacecc84"/>
    <xsd:import namespace="386bd534-c71b-4800-9828-517124a49c27"/>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436d9a-241a-4ef6-9178-45aafacecc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3216492f-1b00-43ce-94d5-8598ab9f954d"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86bd534-c71b-4800-9828-517124a49c27"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da77ebc-4ffd-47f7-b682-3d220a38558d}" ma:internalName="TaxCatchAll" ma:showField="CatchAllData" ma:web="386bd534-c71b-4800-9828-517124a49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7436d9a-241a-4ef6-9178-45aafacecc84">
      <Terms xmlns="http://schemas.microsoft.com/office/infopath/2007/PartnerControls"/>
    </lcf76f155ced4ddcb4097134ff3c332f>
    <TaxCatchAll xmlns="386bd534-c71b-4800-9828-517124a49c2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D85ECFC-BC1E-41C8-A9BB-EED039B9D50F}">
  <ds:schemaRefs>
    <ds:schemaRef ds:uri="386bd534-c71b-4800-9828-517124a49c27"/>
    <ds:schemaRef ds:uri="a7436d9a-241a-4ef6-9178-45aafacecc8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10B0BC6-F6EE-4ECA-B72B-BB73B3A87C2A}">
  <ds:schemaRefs>
    <ds:schemaRef ds:uri="386bd534-c71b-4800-9828-517124a49c27"/>
    <ds:schemaRef ds:uri="a7436d9a-241a-4ef6-9178-45aafacecc8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D130F48-9374-4F6A-8B62-ED5CA929949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624</Words>
  <Application>Microsoft Office PowerPoint</Application>
  <PresentationFormat>Widescreen</PresentationFormat>
  <Paragraphs>177</Paragraphs>
  <Slides>17</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Arial</vt:lpstr>
      <vt:lpstr>Calibri</vt:lpstr>
      <vt:lpstr>Courier New</vt:lpstr>
      <vt:lpstr>Playfair Display</vt:lpstr>
      <vt:lpstr>Poppins</vt:lpstr>
      <vt:lpstr>Poppins ExtraBold</vt:lpstr>
      <vt:lpstr>Poppins Light</vt:lpstr>
      <vt:lpstr>Poppins SemiBold</vt:lpstr>
      <vt:lpstr>Wingdings</vt:lpstr>
      <vt:lpstr>Tredence New Theme</vt:lpstr>
      <vt:lpstr>PowerPoint Presentation</vt:lpstr>
      <vt:lpstr>Meet our Team</vt:lpstr>
      <vt:lpstr>Content</vt:lpstr>
      <vt:lpstr>OBJECTIVE</vt:lpstr>
      <vt:lpstr>Tech Stack</vt:lpstr>
      <vt:lpstr>Workflow Diagram</vt:lpstr>
      <vt:lpstr>Source Data and Model </vt:lpstr>
      <vt:lpstr>Bronze Layer</vt:lpstr>
      <vt:lpstr>Silver Layer</vt:lpstr>
      <vt:lpstr>Gold Layer</vt:lpstr>
      <vt:lpstr>Orchestration</vt:lpstr>
      <vt:lpstr>Power BI Dashboard</vt:lpstr>
      <vt:lpstr>Databricks AI/BI Dashboard</vt:lpstr>
      <vt:lpstr>Conclusion</vt:lpstr>
      <vt:lpstr>Challenges</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Smitha S Uchil</dc:creator>
  <cp:lastModifiedBy>Manjunath</cp:lastModifiedBy>
  <cp:revision>2</cp:revision>
  <dcterms:created xsi:type="dcterms:W3CDTF">2022-02-18T12:19:34Z</dcterms:created>
  <dcterms:modified xsi:type="dcterms:W3CDTF">2025-09-22T05:32:41Z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0x01010036D250881058224E893BC07943300453</vt:lpwstr>
  </property>
  <property fmtid="{D5CDD505-2E9C-101B-9397-08002B2CF9AE}" pid="3" name="MediaServiceImageTags">
    <vt:lpwstr/>
  </property>
  <property fmtid="{D5CDD505-2E9C-101B-9397-08002B2CF9AE}" pid="4" name="MSIP_Label_8083ca2a-fa5f-423f-8f80-7e27cbcfb750_Enabled">
    <vt:lpwstr>true</vt:lpwstr>
  </property>
  <property fmtid="{D5CDD505-2E9C-101B-9397-08002B2CF9AE}" pid="5" name="MSIP_Label_8083ca2a-fa5f-423f-8f80-7e27cbcfb750_SetDate">
    <vt:lpwstr>2025-06-09T10:14:31Z</vt:lpwstr>
  </property>
  <property fmtid="{D5CDD505-2E9C-101B-9397-08002B2CF9AE}" pid="6" name="MSIP_Label_8083ca2a-fa5f-423f-8f80-7e27cbcfb750_Method">
    <vt:lpwstr>Privileged</vt:lpwstr>
  </property>
  <property fmtid="{D5CDD505-2E9C-101B-9397-08002B2CF9AE}" pid="7" name="MSIP_Label_8083ca2a-fa5f-423f-8f80-7e27cbcfb750_Name">
    <vt:lpwstr>Internal</vt:lpwstr>
  </property>
  <property fmtid="{D5CDD505-2E9C-101B-9397-08002B2CF9AE}" pid="8" name="MSIP_Label_8083ca2a-fa5f-423f-8f80-7e27cbcfb750_SiteId">
    <vt:lpwstr>927e65b8-7ad7-48db-a3c6-c42a67c100d6</vt:lpwstr>
  </property>
  <property fmtid="{D5CDD505-2E9C-101B-9397-08002B2CF9AE}" pid="9" name="MSIP_Label_8083ca2a-fa5f-423f-8f80-7e27cbcfb750_ActionId">
    <vt:lpwstr>72f7a0e5-c58f-4451-aaf9-aa5a6f1204cb</vt:lpwstr>
  </property>
  <property fmtid="{D5CDD505-2E9C-101B-9397-08002B2CF9AE}" pid="10" name="MSIP_Label_8083ca2a-fa5f-423f-8f80-7e27cbcfb750_ContentBits">
    <vt:lpwstr>0</vt:lpwstr>
  </property>
  <property fmtid="{D5CDD505-2E9C-101B-9397-08002B2CF9AE}" pid="11" name="MSIP_Label_8083ca2a-fa5f-423f-8f80-7e27cbcfb750_Tag">
    <vt:lpwstr>10, 0, 1, 1</vt:lpwstr>
  </property>
</Properties>
</file>